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4" r:id="rId1"/>
    <p:sldMasterId id="2147483685"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7010400" cy="9296400"/>
  <p:embeddedFontLst>
    <p:embeddedFont>
      <p:font typeface="Calibri" panose="020F0502020204030204" pitchFamily="34" charset="0"/>
      <p:regular r:id="rId21"/>
      <p:bold r:id="rId22"/>
      <p:italic r:id="rId23"/>
      <p:boldItalic r:id="rId24"/>
    </p:embeddedFont>
    <p:embeddedFont>
      <p:font typeface="Arial Narrow" panose="020B0606020202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21F1D26-A8E2-44CD-96A6-758F64E7E614}">
  <a:tblStyle styleId="{421F1D26-A8E2-44CD-96A6-758F64E7E614}"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B"/>
          </a:solidFill>
        </a:fill>
      </a:tcStyle>
    </a:wholeTbl>
    <a:band1H>
      <a:tcTxStyle/>
      <a:tcStyle>
        <a:tcBdr/>
        <a:fill>
          <a:solidFill>
            <a:srgbClr val="CACBD5"/>
          </a:solidFill>
        </a:fill>
      </a:tcStyle>
    </a:band1H>
    <a:band2H>
      <a:tcTxStyle/>
      <a:tcStyle>
        <a:tcBdr/>
      </a:tcStyle>
    </a:band2H>
    <a:band1V>
      <a:tcTxStyle/>
      <a:tcStyle>
        <a:tcBdr/>
        <a:fill>
          <a:solidFill>
            <a:srgbClr val="CACBD5"/>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E9574E53-F893-405C-B378-945EDF25D20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0" d="100"/>
          <a:sy n="110" d="100"/>
        </p:scale>
        <p:origin x="-16" y="8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6577"/>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9" y="0"/>
            <a:ext cx="3038475" cy="466577"/>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2875" y="1162050"/>
            <a:ext cx="4184649"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4032"/>
            <a:ext cx="5607049" cy="366071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821"/>
            <a:ext cx="3038475" cy="466577"/>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9" y="8829821"/>
            <a:ext cx="3038475" cy="46657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73114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1:notes"/>
          <p:cNvSpPr txBox="1">
            <a:spLocks noGrp="1"/>
          </p:cNvSpPr>
          <p:nvPr>
            <p:ph type="body" idx="1"/>
          </p:nvPr>
        </p:nvSpPr>
        <p:spPr>
          <a:xfrm>
            <a:off x="701675" y="4474032"/>
            <a:ext cx="5607049" cy="36607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16" name="Google Shape;116;p1:notes"/>
          <p:cNvSpPr txBox="1">
            <a:spLocks noGrp="1"/>
          </p:cNvSpPr>
          <p:nvPr>
            <p:ph type="sldNum" idx="12"/>
          </p:nvPr>
        </p:nvSpPr>
        <p:spPr>
          <a:xfrm>
            <a:off x="3970339" y="8829821"/>
            <a:ext cx="3038475" cy="46657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0: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0:notes"/>
          <p:cNvSpPr txBox="1">
            <a:spLocks noGrp="1"/>
          </p:cNvSpPr>
          <p:nvPr>
            <p:ph type="body" idx="1"/>
          </p:nvPr>
        </p:nvSpPr>
        <p:spPr>
          <a:xfrm>
            <a:off x="701675" y="4474032"/>
            <a:ext cx="5607049" cy="36607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03" name="Google Shape;203;p10:notes"/>
          <p:cNvSpPr txBox="1">
            <a:spLocks noGrp="1"/>
          </p:cNvSpPr>
          <p:nvPr>
            <p:ph type="sldNum" idx="12"/>
          </p:nvPr>
        </p:nvSpPr>
        <p:spPr>
          <a:xfrm>
            <a:off x="3970339" y="8829821"/>
            <a:ext cx="3038475" cy="46657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1:notes"/>
          <p:cNvSpPr txBox="1">
            <a:spLocks noGrp="1"/>
          </p:cNvSpPr>
          <p:nvPr>
            <p:ph type="body" idx="1"/>
          </p:nvPr>
        </p:nvSpPr>
        <p:spPr>
          <a:xfrm>
            <a:off x="701675" y="4474032"/>
            <a:ext cx="5607049" cy="36607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12" name="Google Shape;212;p11:notes"/>
          <p:cNvSpPr txBox="1">
            <a:spLocks noGrp="1"/>
          </p:cNvSpPr>
          <p:nvPr>
            <p:ph type="sldNum" idx="12"/>
          </p:nvPr>
        </p:nvSpPr>
        <p:spPr>
          <a:xfrm>
            <a:off x="3970339" y="8829821"/>
            <a:ext cx="3038475" cy="46657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2: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2:notes"/>
          <p:cNvSpPr txBox="1">
            <a:spLocks noGrp="1"/>
          </p:cNvSpPr>
          <p:nvPr>
            <p:ph type="body" idx="1"/>
          </p:nvPr>
        </p:nvSpPr>
        <p:spPr>
          <a:xfrm>
            <a:off x="701675" y="4474032"/>
            <a:ext cx="5607049" cy="36607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21" name="Google Shape;221;p12:notes"/>
          <p:cNvSpPr txBox="1">
            <a:spLocks noGrp="1"/>
          </p:cNvSpPr>
          <p:nvPr>
            <p:ph type="sldNum" idx="12"/>
          </p:nvPr>
        </p:nvSpPr>
        <p:spPr>
          <a:xfrm>
            <a:off x="3970339" y="8829821"/>
            <a:ext cx="3038475" cy="46657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3: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3:notes"/>
          <p:cNvSpPr txBox="1">
            <a:spLocks noGrp="1"/>
          </p:cNvSpPr>
          <p:nvPr>
            <p:ph type="body" idx="1"/>
          </p:nvPr>
        </p:nvSpPr>
        <p:spPr>
          <a:xfrm>
            <a:off x="701675" y="4474032"/>
            <a:ext cx="5607049" cy="36607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33" name="Google Shape;233;p13:notes"/>
          <p:cNvSpPr txBox="1">
            <a:spLocks noGrp="1"/>
          </p:cNvSpPr>
          <p:nvPr>
            <p:ph type="sldNum" idx="12"/>
          </p:nvPr>
        </p:nvSpPr>
        <p:spPr>
          <a:xfrm>
            <a:off x="3970339" y="8829821"/>
            <a:ext cx="3038475" cy="46657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4: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4:notes"/>
          <p:cNvSpPr txBox="1">
            <a:spLocks noGrp="1"/>
          </p:cNvSpPr>
          <p:nvPr>
            <p:ph type="body" idx="1"/>
          </p:nvPr>
        </p:nvSpPr>
        <p:spPr>
          <a:xfrm>
            <a:off x="701675" y="4474032"/>
            <a:ext cx="5607049" cy="36607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42" name="Google Shape;242;p14:notes"/>
          <p:cNvSpPr txBox="1">
            <a:spLocks noGrp="1"/>
          </p:cNvSpPr>
          <p:nvPr>
            <p:ph type="sldNum" idx="12"/>
          </p:nvPr>
        </p:nvSpPr>
        <p:spPr>
          <a:xfrm>
            <a:off x="3970339" y="8829821"/>
            <a:ext cx="3038475" cy="46657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5:notes"/>
          <p:cNvSpPr txBox="1">
            <a:spLocks noGrp="1"/>
          </p:cNvSpPr>
          <p:nvPr>
            <p:ph type="body" idx="1"/>
          </p:nvPr>
        </p:nvSpPr>
        <p:spPr>
          <a:xfrm>
            <a:off x="701675" y="4474032"/>
            <a:ext cx="5607049" cy="366071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50" name="Google Shape;250;p15: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6: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6:notes"/>
          <p:cNvSpPr txBox="1">
            <a:spLocks noGrp="1"/>
          </p:cNvSpPr>
          <p:nvPr>
            <p:ph type="body" idx="1"/>
          </p:nvPr>
        </p:nvSpPr>
        <p:spPr>
          <a:xfrm>
            <a:off x="701675" y="4474032"/>
            <a:ext cx="5607049" cy="36607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58" name="Google Shape;258;p16:notes"/>
          <p:cNvSpPr txBox="1">
            <a:spLocks noGrp="1"/>
          </p:cNvSpPr>
          <p:nvPr>
            <p:ph type="sldNum" idx="12"/>
          </p:nvPr>
        </p:nvSpPr>
        <p:spPr>
          <a:xfrm>
            <a:off x="3970339" y="8829821"/>
            <a:ext cx="3038475" cy="46657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7:notes"/>
          <p:cNvSpPr txBox="1">
            <a:spLocks noGrp="1"/>
          </p:cNvSpPr>
          <p:nvPr>
            <p:ph type="body" idx="1"/>
          </p:nvPr>
        </p:nvSpPr>
        <p:spPr>
          <a:xfrm>
            <a:off x="701675" y="4474032"/>
            <a:ext cx="5607049" cy="366071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66" name="Google Shape;266;p17: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2:notes"/>
          <p:cNvSpPr txBox="1">
            <a:spLocks noGrp="1"/>
          </p:cNvSpPr>
          <p:nvPr>
            <p:ph type="body" idx="1"/>
          </p:nvPr>
        </p:nvSpPr>
        <p:spPr>
          <a:xfrm>
            <a:off x="701675" y="4474032"/>
            <a:ext cx="5607049" cy="36607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23" name="Google Shape;123;p2:notes"/>
          <p:cNvSpPr txBox="1">
            <a:spLocks noGrp="1"/>
          </p:cNvSpPr>
          <p:nvPr>
            <p:ph type="sldNum" idx="12"/>
          </p:nvPr>
        </p:nvSpPr>
        <p:spPr>
          <a:xfrm>
            <a:off x="3970339" y="8829821"/>
            <a:ext cx="3038475" cy="46657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3:notes"/>
          <p:cNvSpPr txBox="1">
            <a:spLocks noGrp="1"/>
          </p:cNvSpPr>
          <p:nvPr>
            <p:ph type="body" idx="1"/>
          </p:nvPr>
        </p:nvSpPr>
        <p:spPr>
          <a:xfrm>
            <a:off x="701675" y="4474032"/>
            <a:ext cx="5607049" cy="36607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34" name="Google Shape;134;p3:notes"/>
          <p:cNvSpPr txBox="1">
            <a:spLocks noGrp="1"/>
          </p:cNvSpPr>
          <p:nvPr>
            <p:ph type="sldNum" idx="12"/>
          </p:nvPr>
        </p:nvSpPr>
        <p:spPr>
          <a:xfrm>
            <a:off x="3970339" y="8829821"/>
            <a:ext cx="3038475" cy="46657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701675" y="4474032"/>
            <a:ext cx="5607049" cy="366071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1" name="Google Shape;141;p4: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701675" y="4474032"/>
            <a:ext cx="5607049" cy="366071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50" name="Google Shape;150;p5: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6:notes"/>
          <p:cNvSpPr txBox="1">
            <a:spLocks noGrp="1"/>
          </p:cNvSpPr>
          <p:nvPr>
            <p:ph type="body" idx="1"/>
          </p:nvPr>
        </p:nvSpPr>
        <p:spPr>
          <a:xfrm>
            <a:off x="701675" y="4474032"/>
            <a:ext cx="5607049" cy="36607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59" name="Google Shape;159;p6:notes"/>
          <p:cNvSpPr txBox="1">
            <a:spLocks noGrp="1"/>
          </p:cNvSpPr>
          <p:nvPr>
            <p:ph type="sldNum" idx="12"/>
          </p:nvPr>
        </p:nvSpPr>
        <p:spPr>
          <a:xfrm>
            <a:off x="3970339" y="8829821"/>
            <a:ext cx="3038475" cy="46657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7:notes"/>
          <p:cNvSpPr txBox="1">
            <a:spLocks noGrp="1"/>
          </p:cNvSpPr>
          <p:nvPr>
            <p:ph type="body" idx="1"/>
          </p:nvPr>
        </p:nvSpPr>
        <p:spPr>
          <a:xfrm>
            <a:off x="701675" y="4474032"/>
            <a:ext cx="5607049" cy="366071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70" name="Google Shape;170;p7:notes"/>
          <p:cNvSpPr txBox="1">
            <a:spLocks noGrp="1"/>
          </p:cNvSpPr>
          <p:nvPr>
            <p:ph type="sldNum" idx="12"/>
          </p:nvPr>
        </p:nvSpPr>
        <p:spPr>
          <a:xfrm>
            <a:off x="3970339" y="8829821"/>
            <a:ext cx="3038475" cy="46657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Calibri"/>
              <a:buNone/>
            </a:pPr>
            <a:fld id="{00000000-1234-1234-1234-123412341234}" type="slidenum">
              <a:rPr lang="en-US" sz="1400" b="0" i="0" u="none" strike="noStrike" cap="none">
                <a:solidFill>
                  <a:srgbClr val="000000"/>
                </a:solidFill>
                <a:latin typeface="Calibri"/>
                <a:ea typeface="Calibri"/>
                <a:cs typeface="Calibri"/>
                <a:sym typeface="Calibri"/>
              </a:rPr>
              <a:t>7</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8:notes"/>
          <p:cNvSpPr txBox="1">
            <a:spLocks noGrp="1"/>
          </p:cNvSpPr>
          <p:nvPr>
            <p:ph type="body" idx="1"/>
          </p:nvPr>
        </p:nvSpPr>
        <p:spPr>
          <a:xfrm>
            <a:off x="701675" y="4474032"/>
            <a:ext cx="5607049" cy="36607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82" name="Google Shape;182;p8:notes"/>
          <p:cNvSpPr txBox="1">
            <a:spLocks noGrp="1"/>
          </p:cNvSpPr>
          <p:nvPr>
            <p:ph type="sldNum" idx="12"/>
          </p:nvPr>
        </p:nvSpPr>
        <p:spPr>
          <a:xfrm>
            <a:off x="3970339" y="8829821"/>
            <a:ext cx="3038475" cy="46657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a:spLocks noGrp="1" noRot="1" noChangeAspect="1"/>
          </p:cNvSpPr>
          <p:nvPr>
            <p:ph type="sldImg" idx="2"/>
          </p:nvPr>
        </p:nvSpPr>
        <p:spPr>
          <a:xfrm>
            <a:off x="1412875" y="1162050"/>
            <a:ext cx="4184650"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9:notes"/>
          <p:cNvSpPr txBox="1">
            <a:spLocks noGrp="1"/>
          </p:cNvSpPr>
          <p:nvPr>
            <p:ph type="body" idx="1"/>
          </p:nvPr>
        </p:nvSpPr>
        <p:spPr>
          <a:xfrm>
            <a:off x="701675" y="4474032"/>
            <a:ext cx="5607049" cy="366071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91" name="Google Shape;191;p9:notes"/>
          <p:cNvSpPr txBox="1">
            <a:spLocks noGrp="1"/>
          </p:cNvSpPr>
          <p:nvPr>
            <p:ph type="sldNum" idx="12"/>
          </p:nvPr>
        </p:nvSpPr>
        <p:spPr>
          <a:xfrm>
            <a:off x="3970339" y="8829821"/>
            <a:ext cx="3038475" cy="46657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with text only or primary imag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65760" y="1897602"/>
            <a:ext cx="4628955" cy="842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15" name="Google Shape;15;p2"/>
          <p:cNvSpPr txBox="1">
            <a:spLocks noGrp="1"/>
          </p:cNvSpPr>
          <p:nvPr>
            <p:ph type="subTitle" idx="1"/>
          </p:nvPr>
        </p:nvSpPr>
        <p:spPr>
          <a:xfrm>
            <a:off x="365760" y="2778756"/>
            <a:ext cx="4629600" cy="1371599"/>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2"/>
              </a:buClr>
              <a:buSzPts val="700"/>
              <a:buFont typeface="Arial"/>
              <a:buNone/>
              <a:defRPr sz="2800" b="0" i="0" u="none" strike="noStrike" cap="none">
                <a:solidFill>
                  <a:schemeClr val="accent2"/>
                </a:solidFill>
                <a:latin typeface="Arial"/>
                <a:ea typeface="Arial"/>
                <a:cs typeface="Arial"/>
                <a:sym typeface="Arial"/>
              </a:defRPr>
            </a:lvl1pPr>
            <a:lvl2pPr marR="0" lvl="1" algn="ctr" rtl="0">
              <a:lnSpc>
                <a:spcPct val="100000"/>
              </a:lnSpc>
              <a:spcBef>
                <a:spcPts val="6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2pPr>
            <a:lvl3pPr marR="0" lvl="2" algn="ctr" rtl="0">
              <a:lnSpc>
                <a:spcPct val="100000"/>
              </a:lnSpc>
              <a:spcBef>
                <a:spcPts val="6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R="0" lvl="3" algn="ctr" rtl="0">
              <a:lnSpc>
                <a:spcPct val="100000"/>
              </a:lnSpc>
              <a:spcBef>
                <a:spcPts val="6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R="0" lvl="4" algn="ctr" rtl="0">
              <a:lnSpc>
                <a:spcPct val="100000"/>
              </a:lnSpc>
              <a:spcBef>
                <a:spcPts val="6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4"/>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vider Medium Blue">
  <p:cSld name="Divider Medium Blue">
    <p:bg>
      <p:bgPr>
        <a:solidFill>
          <a:schemeClr val="accent3"/>
        </a:solidFill>
        <a:effectLst/>
      </p:bgPr>
    </p:bg>
    <p:spTree>
      <p:nvGrpSpPr>
        <p:cNvPr id="1" name="Shape 45"/>
        <p:cNvGrpSpPr/>
        <p:nvPr/>
      </p:nvGrpSpPr>
      <p:grpSpPr>
        <a:xfrm>
          <a:off x="0" y="0"/>
          <a:ext cx="0" cy="0"/>
          <a:chOff x="0" y="0"/>
          <a:chExt cx="0" cy="0"/>
        </a:xfrm>
      </p:grpSpPr>
      <p:sp>
        <p:nvSpPr>
          <p:cNvPr id="46" name="Google Shape;46;p12"/>
          <p:cNvSpPr txBox="1">
            <a:spLocks noGrp="1"/>
          </p:cNvSpPr>
          <p:nvPr>
            <p:ph type="body" idx="1"/>
          </p:nvPr>
        </p:nvSpPr>
        <p:spPr>
          <a:xfrm>
            <a:off x="365125" y="1782208"/>
            <a:ext cx="8229600" cy="1143000"/>
          </a:xfrm>
          <a:prstGeom prst="rect">
            <a:avLst/>
          </a:prstGeom>
          <a:noFill/>
          <a:ln>
            <a:noFill/>
          </a:ln>
        </p:spPr>
        <p:txBody>
          <a:bodyPr spcFirstLastPara="1" wrap="square" lIns="91425" tIns="91425" rIns="91425" bIns="91425" anchor="t" anchorCtr="0"/>
          <a:lstStyle>
            <a:lvl1pPr marL="457200" marR="0" lvl="0" indent="-323850" algn="l" rtl="0">
              <a:lnSpc>
                <a:spcPct val="100000"/>
              </a:lnSpc>
              <a:spcBef>
                <a:spcPts val="1200"/>
              </a:spcBef>
              <a:spcAft>
                <a:spcPts val="0"/>
              </a:spcAft>
              <a:buClr>
                <a:schemeClr val="lt1"/>
              </a:buClr>
              <a:buSzPts val="1500"/>
              <a:buFont typeface="Arial"/>
              <a:buChar char="‏"/>
              <a:defRPr sz="6000" b="0" i="0" u="none" strike="noStrike" cap="none">
                <a:solidFill>
                  <a:schemeClr val="lt1"/>
                </a:solidFill>
                <a:latin typeface="Arial"/>
                <a:ea typeface="Arial"/>
                <a:cs typeface="Arial"/>
                <a:sym typeface="Arial"/>
              </a:defRPr>
            </a:lvl1pPr>
            <a:lvl2pPr marL="914400" marR="0" lvl="1" indent="-609600" algn="l" rtl="0">
              <a:lnSpc>
                <a:spcPct val="100000"/>
              </a:lnSpc>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2pPr>
            <a:lvl3pPr marL="1371600" marR="0" lvl="2" indent="-609600" algn="l" rtl="0">
              <a:lnSpc>
                <a:spcPct val="100000"/>
              </a:lnSpc>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3pPr>
            <a:lvl4pPr marL="1828800" marR="0" lvl="3" indent="-609600" algn="l" rtl="0">
              <a:lnSpc>
                <a:spcPct val="100000"/>
              </a:lnSpc>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4pPr>
            <a:lvl5pPr marL="2286000" marR="0" lvl="4" indent="-609600" algn="l" rtl="0">
              <a:lnSpc>
                <a:spcPct val="100000"/>
              </a:lnSpc>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vider Dark Blue">
  <p:cSld name="Divider Dark Blue">
    <p:bg>
      <p:bgPr>
        <a:solidFill>
          <a:schemeClr val="accent1"/>
        </a:solidFill>
        <a:effectLst/>
      </p:bgPr>
    </p:bg>
    <p:spTree>
      <p:nvGrpSpPr>
        <p:cNvPr id="1" name="Shape 47"/>
        <p:cNvGrpSpPr/>
        <p:nvPr/>
      </p:nvGrpSpPr>
      <p:grpSpPr>
        <a:xfrm>
          <a:off x="0" y="0"/>
          <a:ext cx="0" cy="0"/>
          <a:chOff x="0" y="0"/>
          <a:chExt cx="0" cy="0"/>
        </a:xfrm>
      </p:grpSpPr>
      <p:sp>
        <p:nvSpPr>
          <p:cNvPr id="48" name="Google Shape;48;p13"/>
          <p:cNvSpPr txBox="1">
            <a:spLocks noGrp="1"/>
          </p:cNvSpPr>
          <p:nvPr>
            <p:ph type="body" idx="1"/>
          </p:nvPr>
        </p:nvSpPr>
        <p:spPr>
          <a:xfrm>
            <a:off x="365125" y="1782208"/>
            <a:ext cx="8229600" cy="1143000"/>
          </a:xfrm>
          <a:prstGeom prst="rect">
            <a:avLst/>
          </a:prstGeom>
          <a:noFill/>
          <a:ln>
            <a:noFill/>
          </a:ln>
        </p:spPr>
        <p:txBody>
          <a:bodyPr spcFirstLastPara="1" wrap="square" lIns="91425" tIns="91425" rIns="91425" bIns="91425" anchor="t" anchorCtr="0"/>
          <a:lstStyle>
            <a:lvl1pPr marL="457200" marR="0" lvl="0" indent="-323850" algn="l" rtl="0">
              <a:lnSpc>
                <a:spcPct val="100000"/>
              </a:lnSpc>
              <a:spcBef>
                <a:spcPts val="1200"/>
              </a:spcBef>
              <a:spcAft>
                <a:spcPts val="0"/>
              </a:spcAft>
              <a:buClr>
                <a:schemeClr val="lt1"/>
              </a:buClr>
              <a:buSzPts val="1500"/>
              <a:buFont typeface="Arial"/>
              <a:buChar char="‏"/>
              <a:defRPr sz="6000" b="0" i="0" u="none" strike="noStrike" cap="none">
                <a:solidFill>
                  <a:schemeClr val="lt1"/>
                </a:solidFill>
                <a:latin typeface="Arial"/>
                <a:ea typeface="Arial"/>
                <a:cs typeface="Arial"/>
                <a:sym typeface="Arial"/>
              </a:defRPr>
            </a:lvl1pPr>
            <a:lvl2pPr marL="914400" marR="0" lvl="1" indent="-609600" algn="l" rtl="0">
              <a:lnSpc>
                <a:spcPct val="100000"/>
              </a:lnSpc>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2pPr>
            <a:lvl3pPr marL="1371600" marR="0" lvl="2" indent="-609600" algn="l" rtl="0">
              <a:lnSpc>
                <a:spcPct val="100000"/>
              </a:lnSpc>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3pPr>
            <a:lvl4pPr marL="1828800" marR="0" lvl="3" indent="-609600" algn="l" rtl="0">
              <a:lnSpc>
                <a:spcPct val="100000"/>
              </a:lnSpc>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4pPr>
            <a:lvl5pPr marL="2286000" marR="0" lvl="4" indent="-609600" algn="l" rtl="0">
              <a:lnSpc>
                <a:spcPct val="100000"/>
              </a:lnSpc>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vider Green">
  <p:cSld name="Divider Green">
    <p:bg>
      <p:bgPr>
        <a:solidFill>
          <a:schemeClr val="accent2"/>
        </a:solidFill>
        <a:effectLst/>
      </p:bgPr>
    </p:bg>
    <p:spTree>
      <p:nvGrpSpPr>
        <p:cNvPr id="1" name="Shape 49"/>
        <p:cNvGrpSpPr/>
        <p:nvPr/>
      </p:nvGrpSpPr>
      <p:grpSpPr>
        <a:xfrm>
          <a:off x="0" y="0"/>
          <a:ext cx="0" cy="0"/>
          <a:chOff x="0" y="0"/>
          <a:chExt cx="0" cy="0"/>
        </a:xfrm>
      </p:grpSpPr>
      <p:sp>
        <p:nvSpPr>
          <p:cNvPr id="50" name="Google Shape;50;p14"/>
          <p:cNvSpPr txBox="1">
            <a:spLocks noGrp="1"/>
          </p:cNvSpPr>
          <p:nvPr>
            <p:ph type="body" idx="1"/>
          </p:nvPr>
        </p:nvSpPr>
        <p:spPr>
          <a:xfrm>
            <a:off x="365125" y="1782208"/>
            <a:ext cx="8229600" cy="1143000"/>
          </a:xfrm>
          <a:prstGeom prst="rect">
            <a:avLst/>
          </a:prstGeom>
          <a:noFill/>
          <a:ln>
            <a:noFill/>
          </a:ln>
        </p:spPr>
        <p:txBody>
          <a:bodyPr spcFirstLastPara="1" wrap="square" lIns="91425" tIns="91425" rIns="91425" bIns="91425" anchor="t" anchorCtr="0"/>
          <a:lstStyle>
            <a:lvl1pPr marL="457200" marR="0" lvl="0" indent="-323850" algn="l" rtl="0">
              <a:lnSpc>
                <a:spcPct val="100000"/>
              </a:lnSpc>
              <a:spcBef>
                <a:spcPts val="1200"/>
              </a:spcBef>
              <a:spcAft>
                <a:spcPts val="0"/>
              </a:spcAft>
              <a:buClr>
                <a:schemeClr val="lt1"/>
              </a:buClr>
              <a:buSzPts val="1500"/>
              <a:buFont typeface="Arial"/>
              <a:buChar char="‏"/>
              <a:defRPr sz="6000" b="0" i="0" u="none" strike="noStrike" cap="none">
                <a:solidFill>
                  <a:schemeClr val="lt1"/>
                </a:solidFill>
                <a:latin typeface="Arial"/>
                <a:ea typeface="Arial"/>
                <a:cs typeface="Arial"/>
                <a:sym typeface="Arial"/>
              </a:defRPr>
            </a:lvl1pPr>
            <a:lvl2pPr marL="914400" marR="0" lvl="1" indent="-609600" algn="l" rtl="0">
              <a:lnSpc>
                <a:spcPct val="100000"/>
              </a:lnSpc>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2pPr>
            <a:lvl3pPr marL="1371600" marR="0" lvl="2" indent="-609600" algn="l" rtl="0">
              <a:lnSpc>
                <a:spcPct val="100000"/>
              </a:lnSpc>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3pPr>
            <a:lvl4pPr marL="1828800" marR="0" lvl="3" indent="-609600" algn="l" rtl="0">
              <a:lnSpc>
                <a:spcPct val="100000"/>
              </a:lnSpc>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4pPr>
            <a:lvl5pPr marL="2286000" marR="0" lvl="4" indent="-609600" algn="l" rtl="0">
              <a:lnSpc>
                <a:spcPct val="100000"/>
              </a:lnSpc>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vider with primary image">
  <p:cSld name="Divider with primary image">
    <p:spTree>
      <p:nvGrpSpPr>
        <p:cNvPr id="1" name="Shape 51"/>
        <p:cNvGrpSpPr/>
        <p:nvPr/>
      </p:nvGrpSpPr>
      <p:grpSpPr>
        <a:xfrm>
          <a:off x="0" y="0"/>
          <a:ext cx="0" cy="0"/>
          <a:chOff x="0" y="0"/>
          <a:chExt cx="0" cy="0"/>
        </a:xfrm>
      </p:grpSpPr>
      <p:sp>
        <p:nvSpPr>
          <p:cNvPr id="52" name="Google Shape;52;p15"/>
          <p:cNvSpPr txBox="1">
            <a:spLocks noGrp="1"/>
          </p:cNvSpPr>
          <p:nvPr>
            <p:ph type="body" idx="1"/>
          </p:nvPr>
        </p:nvSpPr>
        <p:spPr>
          <a:xfrm>
            <a:off x="365125" y="1782208"/>
            <a:ext cx="8229600" cy="1143000"/>
          </a:xfrm>
          <a:prstGeom prst="rect">
            <a:avLst/>
          </a:prstGeom>
          <a:noFill/>
          <a:ln>
            <a:noFill/>
          </a:ln>
        </p:spPr>
        <p:txBody>
          <a:bodyPr spcFirstLastPara="1" wrap="square" lIns="91425" tIns="91425" rIns="91425" bIns="91425" anchor="t" anchorCtr="0"/>
          <a:lstStyle>
            <a:lvl1pPr marL="457200" marR="0" lvl="0" indent="-323850" algn="l" rtl="0">
              <a:lnSpc>
                <a:spcPct val="100000"/>
              </a:lnSpc>
              <a:spcBef>
                <a:spcPts val="1200"/>
              </a:spcBef>
              <a:spcAft>
                <a:spcPts val="0"/>
              </a:spcAft>
              <a:buClr>
                <a:schemeClr val="accent2"/>
              </a:buClr>
              <a:buSzPts val="1500"/>
              <a:buFont typeface="Arial"/>
              <a:buChar char="‏"/>
              <a:defRPr sz="6000" b="0" i="0" u="none" strike="noStrike" cap="none">
                <a:solidFill>
                  <a:schemeClr val="accent2"/>
                </a:solidFill>
                <a:latin typeface="Arial"/>
                <a:ea typeface="Arial"/>
                <a:cs typeface="Arial"/>
                <a:sym typeface="Arial"/>
              </a:defRPr>
            </a:lvl1pPr>
            <a:lvl2pPr marL="914400" marR="0" lvl="1" indent="-609600" algn="l" rtl="0">
              <a:lnSpc>
                <a:spcPct val="100000"/>
              </a:lnSpc>
              <a:spcBef>
                <a:spcPts val="600"/>
              </a:spcBef>
              <a:spcAft>
                <a:spcPts val="0"/>
              </a:spcAft>
              <a:buClr>
                <a:schemeClr val="accent2"/>
              </a:buClr>
              <a:buSzPts val="6000"/>
              <a:buFont typeface="Arial"/>
              <a:buChar char="•"/>
              <a:defRPr sz="6000" b="0" i="0" u="none" strike="noStrike" cap="none">
                <a:solidFill>
                  <a:schemeClr val="accent2"/>
                </a:solidFill>
                <a:latin typeface="Arial"/>
                <a:ea typeface="Arial"/>
                <a:cs typeface="Arial"/>
                <a:sym typeface="Arial"/>
              </a:defRPr>
            </a:lvl2pPr>
            <a:lvl3pPr marL="1371600" marR="0" lvl="2" indent="-609600" algn="l" rtl="0">
              <a:lnSpc>
                <a:spcPct val="100000"/>
              </a:lnSpc>
              <a:spcBef>
                <a:spcPts val="600"/>
              </a:spcBef>
              <a:spcAft>
                <a:spcPts val="0"/>
              </a:spcAft>
              <a:buClr>
                <a:schemeClr val="accent2"/>
              </a:buClr>
              <a:buSzPts val="6000"/>
              <a:buFont typeface="Arial"/>
              <a:buChar char="−"/>
              <a:defRPr sz="6000" b="0" i="0" u="none" strike="noStrike" cap="none">
                <a:solidFill>
                  <a:schemeClr val="accent2"/>
                </a:solidFill>
                <a:latin typeface="Arial"/>
                <a:ea typeface="Arial"/>
                <a:cs typeface="Arial"/>
                <a:sym typeface="Arial"/>
              </a:defRPr>
            </a:lvl3pPr>
            <a:lvl4pPr marL="1828800" marR="0" lvl="3" indent="-609600" algn="l" rtl="0">
              <a:lnSpc>
                <a:spcPct val="100000"/>
              </a:lnSpc>
              <a:spcBef>
                <a:spcPts val="600"/>
              </a:spcBef>
              <a:spcAft>
                <a:spcPts val="0"/>
              </a:spcAft>
              <a:buClr>
                <a:schemeClr val="accent2"/>
              </a:buClr>
              <a:buSzPts val="6000"/>
              <a:buFont typeface="Arial"/>
              <a:buChar char="◦"/>
              <a:defRPr sz="6000" b="0" i="0" u="none" strike="noStrike" cap="none">
                <a:solidFill>
                  <a:schemeClr val="accent2"/>
                </a:solidFill>
                <a:latin typeface="Arial"/>
                <a:ea typeface="Arial"/>
                <a:cs typeface="Arial"/>
                <a:sym typeface="Arial"/>
              </a:defRPr>
            </a:lvl4pPr>
            <a:lvl5pPr marL="2286000" marR="0" lvl="4" indent="-609600" algn="l" rtl="0">
              <a:lnSpc>
                <a:spcPct val="100000"/>
              </a:lnSpc>
              <a:spcBef>
                <a:spcPts val="600"/>
              </a:spcBef>
              <a:spcAft>
                <a:spcPts val="0"/>
              </a:spcAft>
              <a:buClr>
                <a:schemeClr val="accent2"/>
              </a:buClr>
              <a:buSzPts val="6000"/>
              <a:buFont typeface="Arial"/>
              <a:buChar char="−"/>
              <a:defRPr sz="6000" b="0" i="0" u="none" strike="noStrike" cap="none">
                <a:solidFill>
                  <a:schemeClr val="accent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with secondary image">
  <p:cSld name="Divider with secondary image">
    <p:spTree>
      <p:nvGrpSpPr>
        <p:cNvPr id="1" name="Shape 53"/>
        <p:cNvGrpSpPr/>
        <p:nvPr/>
      </p:nvGrpSpPr>
      <p:grpSpPr>
        <a:xfrm>
          <a:off x="0" y="0"/>
          <a:ext cx="0" cy="0"/>
          <a:chOff x="0" y="0"/>
          <a:chExt cx="0" cy="0"/>
        </a:xfrm>
      </p:grpSpPr>
      <p:sp>
        <p:nvSpPr>
          <p:cNvPr id="54" name="Google Shape;54;p16"/>
          <p:cNvSpPr txBox="1">
            <a:spLocks noGrp="1"/>
          </p:cNvSpPr>
          <p:nvPr>
            <p:ph type="body" idx="1"/>
          </p:nvPr>
        </p:nvSpPr>
        <p:spPr>
          <a:xfrm>
            <a:off x="365125" y="1818067"/>
            <a:ext cx="2811073" cy="3007406"/>
          </a:xfrm>
          <a:prstGeom prst="rect">
            <a:avLst/>
          </a:prstGeom>
          <a:noFill/>
          <a:ln>
            <a:noFill/>
          </a:ln>
        </p:spPr>
        <p:txBody>
          <a:bodyPr spcFirstLastPara="1" wrap="square" lIns="91425" tIns="91425" rIns="91425" bIns="91425" anchor="t" anchorCtr="0"/>
          <a:lstStyle>
            <a:lvl1pPr marL="457200" marR="0" lvl="0" indent="-304800" algn="l" rtl="0">
              <a:lnSpc>
                <a:spcPct val="100000"/>
              </a:lnSpc>
              <a:spcBef>
                <a:spcPts val="1200"/>
              </a:spcBef>
              <a:spcAft>
                <a:spcPts val="0"/>
              </a:spcAft>
              <a:buClr>
                <a:schemeClr val="accent2"/>
              </a:buClr>
              <a:buSzPts val="1200"/>
              <a:buFont typeface="Arial"/>
              <a:buChar char="‏"/>
              <a:defRPr sz="4800" b="0" i="0" u="none" strike="noStrike" cap="none">
                <a:solidFill>
                  <a:schemeClr val="accent2"/>
                </a:solidFill>
                <a:latin typeface="Arial"/>
                <a:ea typeface="Arial"/>
                <a:cs typeface="Arial"/>
                <a:sym typeface="Arial"/>
              </a:defRPr>
            </a:lvl1pPr>
            <a:lvl2pPr marL="914400" marR="0" lvl="1" indent="-533400" algn="l" rtl="0">
              <a:lnSpc>
                <a:spcPct val="100000"/>
              </a:lnSpc>
              <a:spcBef>
                <a:spcPts val="600"/>
              </a:spcBef>
              <a:spcAft>
                <a:spcPts val="0"/>
              </a:spcAft>
              <a:buClr>
                <a:schemeClr val="accent2"/>
              </a:buClr>
              <a:buSzPts val="4800"/>
              <a:buFont typeface="Arial"/>
              <a:buChar char="•"/>
              <a:defRPr sz="4800" b="0" i="0" u="none" strike="noStrike" cap="none">
                <a:solidFill>
                  <a:schemeClr val="accent2"/>
                </a:solidFill>
                <a:latin typeface="Arial"/>
                <a:ea typeface="Arial"/>
                <a:cs typeface="Arial"/>
                <a:sym typeface="Arial"/>
              </a:defRPr>
            </a:lvl2pPr>
            <a:lvl3pPr marL="1371600" marR="0" lvl="2" indent="-533400" algn="l" rtl="0">
              <a:lnSpc>
                <a:spcPct val="100000"/>
              </a:lnSpc>
              <a:spcBef>
                <a:spcPts val="600"/>
              </a:spcBef>
              <a:spcAft>
                <a:spcPts val="0"/>
              </a:spcAft>
              <a:buClr>
                <a:schemeClr val="accent2"/>
              </a:buClr>
              <a:buSzPts val="4800"/>
              <a:buFont typeface="Arial"/>
              <a:buChar char="−"/>
              <a:defRPr sz="4800" b="0" i="0" u="none" strike="noStrike" cap="none">
                <a:solidFill>
                  <a:schemeClr val="accent2"/>
                </a:solidFill>
                <a:latin typeface="Arial"/>
                <a:ea typeface="Arial"/>
                <a:cs typeface="Arial"/>
                <a:sym typeface="Arial"/>
              </a:defRPr>
            </a:lvl3pPr>
            <a:lvl4pPr marL="1828800" marR="0" lvl="3" indent="-533400" algn="l" rtl="0">
              <a:lnSpc>
                <a:spcPct val="100000"/>
              </a:lnSpc>
              <a:spcBef>
                <a:spcPts val="600"/>
              </a:spcBef>
              <a:spcAft>
                <a:spcPts val="0"/>
              </a:spcAft>
              <a:buClr>
                <a:schemeClr val="accent2"/>
              </a:buClr>
              <a:buSzPts val="4800"/>
              <a:buFont typeface="Arial"/>
              <a:buChar char="◦"/>
              <a:defRPr sz="4800" b="0" i="0" u="none" strike="noStrike" cap="none">
                <a:solidFill>
                  <a:schemeClr val="accent2"/>
                </a:solidFill>
                <a:latin typeface="Arial"/>
                <a:ea typeface="Arial"/>
                <a:cs typeface="Arial"/>
                <a:sym typeface="Arial"/>
              </a:defRPr>
            </a:lvl4pPr>
            <a:lvl5pPr marL="2286000" marR="0" lvl="4" indent="-533400" algn="l" rtl="0">
              <a:lnSpc>
                <a:spcPct val="100000"/>
              </a:lnSpc>
              <a:spcBef>
                <a:spcPts val="600"/>
              </a:spcBef>
              <a:spcAft>
                <a:spcPts val="0"/>
              </a:spcAft>
              <a:buClr>
                <a:schemeClr val="accent2"/>
              </a:buClr>
              <a:buSzPts val="4800"/>
              <a:buFont typeface="Arial"/>
              <a:buChar char="−"/>
              <a:defRPr sz="4800" b="0" i="0" u="none" strike="noStrike" cap="none">
                <a:solidFill>
                  <a:schemeClr val="accent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Key statement Medium Blue">
  <p:cSld name="Key statement Medium Blue">
    <p:bg>
      <p:bgPr>
        <a:solidFill>
          <a:schemeClr val="accent3"/>
        </a:solidFill>
        <a:effectLst/>
      </p:bgPr>
    </p:bg>
    <p:spTree>
      <p:nvGrpSpPr>
        <p:cNvPr id="1" name="Shape 55"/>
        <p:cNvGrpSpPr/>
        <p:nvPr/>
      </p:nvGrpSpPr>
      <p:grpSpPr>
        <a:xfrm>
          <a:off x="0" y="0"/>
          <a:ext cx="0" cy="0"/>
          <a:chOff x="0" y="0"/>
          <a:chExt cx="0" cy="0"/>
        </a:xfrm>
      </p:grpSpPr>
      <p:sp>
        <p:nvSpPr>
          <p:cNvPr id="56" name="Google Shape;56;p17"/>
          <p:cNvSpPr txBox="1">
            <a:spLocks noGrp="1"/>
          </p:cNvSpPr>
          <p:nvPr>
            <p:ph type="body" idx="1"/>
          </p:nvPr>
        </p:nvSpPr>
        <p:spPr>
          <a:xfrm>
            <a:off x="365760" y="319065"/>
            <a:ext cx="6845093" cy="5988438"/>
          </a:xfrm>
          <a:prstGeom prst="rect">
            <a:avLst/>
          </a:prstGeom>
          <a:noFill/>
          <a:ln>
            <a:noFill/>
          </a:ln>
        </p:spPr>
        <p:txBody>
          <a:bodyPr spcFirstLastPara="1" wrap="square" lIns="91425" tIns="91425" rIns="91425" bIns="91425" anchor="t" anchorCtr="0"/>
          <a:lstStyle>
            <a:lvl1pPr marL="457200" marR="0" lvl="0" indent="-276225" algn="l" rtl="0">
              <a:lnSpc>
                <a:spcPct val="100000"/>
              </a:lnSpc>
              <a:spcBef>
                <a:spcPts val="3600"/>
              </a:spcBef>
              <a:spcAft>
                <a:spcPts val="0"/>
              </a:spcAft>
              <a:buClr>
                <a:schemeClr val="lt1"/>
              </a:buClr>
              <a:buSzPts val="750"/>
              <a:buFont typeface="Arial"/>
              <a:buChar char="‏"/>
              <a:defRPr sz="3000" b="0" i="0" u="none" strike="noStrike" cap="none">
                <a:solidFill>
                  <a:schemeClr val="lt1"/>
                </a:solidFill>
                <a:latin typeface="Arial"/>
                <a:ea typeface="Arial"/>
                <a:cs typeface="Arial"/>
                <a:sym typeface="Arial"/>
              </a:defRPr>
            </a:lvl1pPr>
            <a:lvl2pPr marL="914400" marR="0" lvl="1" indent="-419100" algn="l" rtl="0">
              <a:lnSpc>
                <a:spcPct val="100000"/>
              </a:lnSpc>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2pPr>
            <a:lvl3pPr marL="1371600" marR="0" lvl="2" indent="-419100" algn="l" rtl="0">
              <a:lnSpc>
                <a:spcPct val="100000"/>
              </a:lnSpc>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3pPr>
            <a:lvl4pPr marL="1828800" marR="0" lvl="3" indent="-419100" algn="l" rtl="0">
              <a:lnSpc>
                <a:spcPct val="100000"/>
              </a:lnSpc>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4pPr>
            <a:lvl5pPr marL="2286000" marR="0" lvl="4" indent="-419100" algn="l" rtl="0">
              <a:lnSpc>
                <a:spcPct val="100000"/>
              </a:lnSpc>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Key statement Dark Blue">
  <p:cSld name="Key statement Dark Blue">
    <p:bg>
      <p:bgPr>
        <a:solidFill>
          <a:schemeClr val="accent1"/>
        </a:solidFill>
        <a:effectLst/>
      </p:bgPr>
    </p:bg>
    <p:spTree>
      <p:nvGrpSpPr>
        <p:cNvPr id="1" name="Shape 57"/>
        <p:cNvGrpSpPr/>
        <p:nvPr/>
      </p:nvGrpSpPr>
      <p:grpSpPr>
        <a:xfrm>
          <a:off x="0" y="0"/>
          <a:ext cx="0" cy="0"/>
          <a:chOff x="0" y="0"/>
          <a:chExt cx="0" cy="0"/>
        </a:xfrm>
      </p:grpSpPr>
      <p:sp>
        <p:nvSpPr>
          <p:cNvPr id="58" name="Google Shape;58;p18"/>
          <p:cNvSpPr txBox="1">
            <a:spLocks noGrp="1"/>
          </p:cNvSpPr>
          <p:nvPr>
            <p:ph type="body" idx="1"/>
          </p:nvPr>
        </p:nvSpPr>
        <p:spPr>
          <a:xfrm>
            <a:off x="365760" y="319065"/>
            <a:ext cx="6845093" cy="5988438"/>
          </a:xfrm>
          <a:prstGeom prst="rect">
            <a:avLst/>
          </a:prstGeom>
          <a:noFill/>
          <a:ln>
            <a:noFill/>
          </a:ln>
        </p:spPr>
        <p:txBody>
          <a:bodyPr spcFirstLastPara="1" wrap="square" lIns="91425" tIns="91425" rIns="91425" bIns="91425" anchor="t" anchorCtr="0"/>
          <a:lstStyle>
            <a:lvl1pPr marL="457200" marR="0" lvl="0" indent="-276225" algn="l" rtl="0">
              <a:lnSpc>
                <a:spcPct val="100000"/>
              </a:lnSpc>
              <a:spcBef>
                <a:spcPts val="3600"/>
              </a:spcBef>
              <a:spcAft>
                <a:spcPts val="0"/>
              </a:spcAft>
              <a:buClr>
                <a:schemeClr val="lt1"/>
              </a:buClr>
              <a:buSzPts val="750"/>
              <a:buFont typeface="Arial"/>
              <a:buChar char="‏"/>
              <a:defRPr sz="3000" b="0" i="0" u="none" strike="noStrike" cap="none">
                <a:solidFill>
                  <a:schemeClr val="lt1"/>
                </a:solidFill>
                <a:latin typeface="Arial"/>
                <a:ea typeface="Arial"/>
                <a:cs typeface="Arial"/>
                <a:sym typeface="Arial"/>
              </a:defRPr>
            </a:lvl1pPr>
            <a:lvl2pPr marL="914400" marR="0" lvl="1" indent="-419100" algn="l" rtl="0">
              <a:lnSpc>
                <a:spcPct val="100000"/>
              </a:lnSpc>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2pPr>
            <a:lvl3pPr marL="1371600" marR="0" lvl="2" indent="-419100" algn="l" rtl="0">
              <a:lnSpc>
                <a:spcPct val="100000"/>
              </a:lnSpc>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3pPr>
            <a:lvl4pPr marL="1828800" marR="0" lvl="3" indent="-419100" algn="l" rtl="0">
              <a:lnSpc>
                <a:spcPct val="100000"/>
              </a:lnSpc>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4pPr>
            <a:lvl5pPr marL="2286000" marR="0" lvl="4" indent="-419100" algn="l" rtl="0">
              <a:lnSpc>
                <a:spcPct val="100000"/>
              </a:lnSpc>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Key statement Green">
  <p:cSld name="Key statement Green">
    <p:bg>
      <p:bgPr>
        <a:solidFill>
          <a:schemeClr val="accent2"/>
        </a:solidFill>
        <a:effectLst/>
      </p:bgPr>
    </p:bg>
    <p:spTree>
      <p:nvGrpSpPr>
        <p:cNvPr id="1" name="Shape 59"/>
        <p:cNvGrpSpPr/>
        <p:nvPr/>
      </p:nvGrpSpPr>
      <p:grpSpPr>
        <a:xfrm>
          <a:off x="0" y="0"/>
          <a:ext cx="0" cy="0"/>
          <a:chOff x="0" y="0"/>
          <a:chExt cx="0" cy="0"/>
        </a:xfrm>
      </p:grpSpPr>
      <p:sp>
        <p:nvSpPr>
          <p:cNvPr id="60" name="Google Shape;60;p19"/>
          <p:cNvSpPr txBox="1">
            <a:spLocks noGrp="1"/>
          </p:cNvSpPr>
          <p:nvPr>
            <p:ph type="body" idx="1"/>
          </p:nvPr>
        </p:nvSpPr>
        <p:spPr>
          <a:xfrm>
            <a:off x="365760" y="319065"/>
            <a:ext cx="6845093" cy="5988438"/>
          </a:xfrm>
          <a:prstGeom prst="rect">
            <a:avLst/>
          </a:prstGeom>
          <a:noFill/>
          <a:ln>
            <a:noFill/>
          </a:ln>
        </p:spPr>
        <p:txBody>
          <a:bodyPr spcFirstLastPara="1" wrap="square" lIns="91425" tIns="91425" rIns="91425" bIns="91425" anchor="t" anchorCtr="0"/>
          <a:lstStyle>
            <a:lvl1pPr marL="457200" marR="0" lvl="0" indent="-276225" algn="l" rtl="0">
              <a:lnSpc>
                <a:spcPct val="100000"/>
              </a:lnSpc>
              <a:spcBef>
                <a:spcPts val="3600"/>
              </a:spcBef>
              <a:spcAft>
                <a:spcPts val="0"/>
              </a:spcAft>
              <a:buClr>
                <a:schemeClr val="lt1"/>
              </a:buClr>
              <a:buSzPts val="750"/>
              <a:buFont typeface="Arial"/>
              <a:buChar char="‏"/>
              <a:defRPr sz="3000" b="0" i="0" u="none" strike="noStrike" cap="none">
                <a:solidFill>
                  <a:schemeClr val="lt1"/>
                </a:solidFill>
                <a:latin typeface="Arial"/>
                <a:ea typeface="Arial"/>
                <a:cs typeface="Arial"/>
                <a:sym typeface="Arial"/>
              </a:defRPr>
            </a:lvl1pPr>
            <a:lvl2pPr marL="914400" marR="0" lvl="1" indent="-419100" algn="l" rtl="0">
              <a:lnSpc>
                <a:spcPct val="100000"/>
              </a:lnSpc>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2pPr>
            <a:lvl3pPr marL="1371600" marR="0" lvl="2" indent="-419100" algn="l" rtl="0">
              <a:lnSpc>
                <a:spcPct val="100000"/>
              </a:lnSpc>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3pPr>
            <a:lvl4pPr marL="1828800" marR="0" lvl="3" indent="-419100" algn="l" rtl="0">
              <a:lnSpc>
                <a:spcPct val="100000"/>
              </a:lnSpc>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4pPr>
            <a:lvl5pPr marL="2286000" marR="0" lvl="4" indent="-419100" algn="l" rtl="0">
              <a:lnSpc>
                <a:spcPct val="100000"/>
              </a:lnSpc>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ubtitle &amp; 1 column text">
  <p:cSld name="Title, subtitle &amp; 1 column text">
    <p:spTree>
      <p:nvGrpSpPr>
        <p:cNvPr id="1" name="Shape 65"/>
        <p:cNvGrpSpPr/>
        <p:nvPr/>
      </p:nvGrpSpPr>
      <p:grpSpPr>
        <a:xfrm>
          <a:off x="0" y="0"/>
          <a:ext cx="0" cy="0"/>
          <a:chOff x="0" y="0"/>
          <a:chExt cx="0" cy="0"/>
        </a:xfrm>
      </p:grpSpPr>
      <p:sp>
        <p:nvSpPr>
          <p:cNvPr id="66" name="Google Shape;66;p21"/>
          <p:cNvSpPr txBox="1">
            <a:spLocks noGrp="1"/>
          </p:cNvSpPr>
          <p:nvPr>
            <p:ph type="body" idx="1"/>
          </p:nvPr>
        </p:nvSpPr>
        <p:spPr>
          <a:xfrm>
            <a:off x="365760" y="782620"/>
            <a:ext cx="8412480" cy="757255"/>
          </a:xfrm>
          <a:prstGeom prst="rect">
            <a:avLst/>
          </a:prstGeom>
          <a:noFill/>
          <a:ln>
            <a:noFill/>
          </a:ln>
        </p:spPr>
        <p:txBody>
          <a:bodyPr spcFirstLastPara="1" wrap="square" lIns="0" tIns="0" rIns="0" bIns="0" anchor="t" anchorCtr="0"/>
          <a:lstStyle>
            <a:lvl1pPr marL="457200" marR="0" lvl="0" indent="-228600" algn="l" rtl="0">
              <a:spcBef>
                <a:spcPts val="1200"/>
              </a:spcBef>
              <a:spcAft>
                <a:spcPts val="0"/>
              </a:spcAft>
              <a:buClr>
                <a:srgbClr val="575757"/>
              </a:buClr>
              <a:buSzPts val="500"/>
              <a:buFont typeface="Arial"/>
              <a:buNone/>
              <a:defRPr sz="2000" b="0" i="0" u="none" strike="noStrike" cap="none">
                <a:solidFill>
                  <a:srgbClr val="575757"/>
                </a:solidFill>
                <a:latin typeface="Arial"/>
                <a:ea typeface="Arial"/>
                <a:cs typeface="Arial"/>
                <a:sym typeface="Arial"/>
              </a:defRPr>
            </a:lvl1pPr>
            <a:lvl2pPr marL="914400" marR="0" lvl="1"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 name="Google Shape;67;p21"/>
          <p:cNvSpPr txBox="1">
            <a:spLocks noGrp="1"/>
          </p:cNvSpPr>
          <p:nvPr>
            <p:ph type="title"/>
          </p:nvPr>
        </p:nvSpPr>
        <p:spPr>
          <a:xfrm>
            <a:off x="365760" y="295683"/>
            <a:ext cx="8412480" cy="469492"/>
          </a:xfrm>
          <a:prstGeom prst="rect">
            <a:avLst/>
          </a:prstGeom>
          <a:noFill/>
          <a:ln>
            <a:noFill/>
          </a:ln>
        </p:spPr>
        <p:txBody>
          <a:bodyPr spcFirstLastPara="1" wrap="square" lIns="0" tIns="0" rIns="0" bIns="0" anchor="t" anchorCtr="0"/>
          <a:lstStyle>
            <a:lvl1pPr marR="0" lvl="0" algn="l" rtl="0">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21"/>
          <p:cNvSpPr txBox="1">
            <a:spLocks noGrp="1"/>
          </p:cNvSpPr>
          <p:nvPr>
            <p:ph type="body" idx="2"/>
          </p:nvPr>
        </p:nvSpPr>
        <p:spPr>
          <a:xfrm>
            <a:off x="365760" y="1611313"/>
            <a:ext cx="8412480" cy="4734292"/>
          </a:xfrm>
          <a:prstGeom prst="rect">
            <a:avLst/>
          </a:prstGeom>
          <a:noFill/>
          <a:ln>
            <a:noFill/>
          </a:ln>
        </p:spPr>
        <p:txBody>
          <a:bodyPr spcFirstLastPara="1" wrap="square" lIns="0" tIns="0" rIns="0" bIns="0" anchor="t" anchorCtr="0"/>
          <a:lstStyle>
            <a:lvl1pPr marL="457200" marR="0" lvl="0" indent="-257175" algn="l" rtl="0">
              <a:spcBef>
                <a:spcPts val="1200"/>
              </a:spcBef>
              <a:spcAft>
                <a:spcPts val="0"/>
              </a:spcAft>
              <a:buClr>
                <a:schemeClr val="dk2"/>
              </a:buClr>
              <a:buSzPts val="450"/>
              <a:buFont typeface="Arial"/>
              <a:buChar char="‏"/>
              <a:defRPr sz="1800" b="0" i="0" u="none" strike="noStrike" cap="none">
                <a:solidFill>
                  <a:schemeClr val="dk2"/>
                </a:solidFill>
                <a:latin typeface="Arial"/>
                <a:ea typeface="Arial"/>
                <a:cs typeface="Arial"/>
                <a:sym typeface="Arial"/>
              </a:defRPr>
            </a:lvl1pPr>
            <a:lvl2pPr marL="914400" marR="0" lvl="1"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amp; 1 column text">
  <p:cSld name="Title, subtitle &amp; 1 column text">
    <p:spTree>
      <p:nvGrpSpPr>
        <p:cNvPr id="1" name="Shape 16"/>
        <p:cNvGrpSpPr/>
        <p:nvPr/>
      </p:nvGrpSpPr>
      <p:grpSpPr>
        <a:xfrm>
          <a:off x="0" y="0"/>
          <a:ext cx="0" cy="0"/>
          <a:chOff x="0" y="0"/>
          <a:chExt cx="0" cy="0"/>
        </a:xfrm>
      </p:grpSpPr>
      <p:sp>
        <p:nvSpPr>
          <p:cNvPr id="17" name="Google Shape;17;p3"/>
          <p:cNvSpPr txBox="1">
            <a:spLocks noGrp="1"/>
          </p:cNvSpPr>
          <p:nvPr>
            <p:ph type="body" idx="1"/>
          </p:nvPr>
        </p:nvSpPr>
        <p:spPr>
          <a:xfrm>
            <a:off x="365760" y="782620"/>
            <a:ext cx="8412480" cy="75725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575757"/>
              </a:buClr>
              <a:buSzPts val="500"/>
              <a:buFont typeface="Arial"/>
              <a:buNone/>
              <a:defRPr sz="2000" b="0" i="0" u="none" strike="noStrike" cap="none">
                <a:solidFill>
                  <a:srgbClr val="575757"/>
                </a:solidFill>
                <a:latin typeface="Arial"/>
                <a:ea typeface="Arial"/>
                <a:cs typeface="Arial"/>
                <a:sym typeface="Arial"/>
              </a:defRPr>
            </a:lvl1pPr>
            <a:lvl2pPr marL="914400" marR="0" lvl="1"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 name="Google Shape;18;p3"/>
          <p:cNvSpPr txBox="1">
            <a:spLocks noGrp="1"/>
          </p:cNvSpPr>
          <p:nvPr>
            <p:ph type="title"/>
          </p:nvPr>
        </p:nvSpPr>
        <p:spPr>
          <a:xfrm>
            <a:off x="365760" y="295683"/>
            <a:ext cx="8412480" cy="46949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19" name="Google Shape;19;p3"/>
          <p:cNvSpPr txBox="1">
            <a:spLocks noGrp="1"/>
          </p:cNvSpPr>
          <p:nvPr>
            <p:ph type="body" idx="2"/>
          </p:nvPr>
        </p:nvSpPr>
        <p:spPr>
          <a:xfrm>
            <a:off x="365760" y="1611312"/>
            <a:ext cx="8412480" cy="4734292"/>
          </a:xfrm>
          <a:prstGeom prst="rect">
            <a:avLst/>
          </a:prstGeom>
          <a:noFill/>
          <a:ln>
            <a:noFill/>
          </a:ln>
        </p:spPr>
        <p:txBody>
          <a:bodyPr spcFirstLastPara="1" wrap="square" lIns="91425" tIns="91425" rIns="91425" bIns="91425" anchor="t" anchorCtr="0"/>
          <a:lstStyle>
            <a:lvl1pPr marL="457200" marR="0" lvl="0" indent="-257175" algn="l" rtl="0">
              <a:lnSpc>
                <a:spcPct val="100000"/>
              </a:lnSpc>
              <a:spcBef>
                <a:spcPts val="1200"/>
              </a:spcBef>
              <a:spcAft>
                <a:spcPts val="0"/>
              </a:spcAft>
              <a:buClr>
                <a:schemeClr val="dk2"/>
              </a:buClr>
              <a:buSzPts val="450"/>
              <a:buFont typeface="Arial"/>
              <a:buChar char="‏"/>
              <a:defRPr sz="1800" b="0" i="0" u="none" strike="noStrike" cap="none">
                <a:solidFill>
                  <a:schemeClr val="dk2"/>
                </a:solidFill>
                <a:latin typeface="Arial"/>
                <a:ea typeface="Arial"/>
                <a:cs typeface="Arial"/>
                <a:sym typeface="Arial"/>
              </a:defRPr>
            </a:lvl1pPr>
            <a:lvl2pPr marL="914400" marR="0" lvl="1"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slide with text only or primary image" type="title">
  <p:cSld name="TITLE">
    <p:spTree>
      <p:nvGrpSpPr>
        <p:cNvPr id="1" name="Shape 69"/>
        <p:cNvGrpSpPr/>
        <p:nvPr/>
      </p:nvGrpSpPr>
      <p:grpSpPr>
        <a:xfrm>
          <a:off x="0" y="0"/>
          <a:ext cx="0" cy="0"/>
          <a:chOff x="0" y="0"/>
          <a:chExt cx="0" cy="0"/>
        </a:xfrm>
      </p:grpSpPr>
      <p:sp>
        <p:nvSpPr>
          <p:cNvPr id="70" name="Google Shape;70;p22"/>
          <p:cNvSpPr txBox="1">
            <a:spLocks noGrp="1"/>
          </p:cNvSpPr>
          <p:nvPr>
            <p:ph type="ctrTitle"/>
          </p:nvPr>
        </p:nvSpPr>
        <p:spPr>
          <a:xfrm>
            <a:off x="365760" y="1897603"/>
            <a:ext cx="4628956" cy="842400"/>
          </a:xfrm>
          <a:prstGeom prst="rect">
            <a:avLst/>
          </a:prstGeom>
          <a:noFill/>
          <a:ln>
            <a:noFill/>
          </a:ln>
        </p:spPr>
        <p:txBody>
          <a:bodyPr spcFirstLastPara="1" wrap="square" lIns="0" tIns="0" rIns="0" bIns="0" anchor="b" anchorCtr="0"/>
          <a:lstStyle>
            <a:lvl1pPr marR="0" lvl="0" algn="l" rtl="0">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22"/>
          <p:cNvSpPr txBox="1">
            <a:spLocks noGrp="1"/>
          </p:cNvSpPr>
          <p:nvPr>
            <p:ph type="subTitle" idx="1"/>
          </p:nvPr>
        </p:nvSpPr>
        <p:spPr>
          <a:xfrm>
            <a:off x="365760" y="2778756"/>
            <a:ext cx="4629600" cy="13716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accent2"/>
              </a:buClr>
              <a:buSzPts val="700"/>
              <a:buFont typeface="Arial"/>
              <a:buNone/>
              <a:defRPr sz="2800" b="0" i="0" u="none" strike="noStrike" cap="none">
                <a:solidFill>
                  <a:schemeClr val="accent2"/>
                </a:solidFill>
                <a:latin typeface="Arial"/>
                <a:ea typeface="Arial"/>
                <a:cs typeface="Arial"/>
                <a:sym typeface="Arial"/>
              </a:defRPr>
            </a:lvl1pPr>
            <a:lvl2pPr marR="0" lvl="1" algn="ctr" rtl="0">
              <a:spcBef>
                <a:spcPts val="6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2pPr>
            <a:lvl3pPr marR="0" lvl="2" algn="ctr" rtl="0">
              <a:spcBef>
                <a:spcPts val="6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R="0" lvl="3" algn="ctr" rtl="0">
              <a:spcBef>
                <a:spcPts val="6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R="0" lvl="4" algn="ctr" rtl="0">
              <a:spcBef>
                <a:spcPts val="6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mp; 1 column text">
  <p:cSld name="Title &amp; 1 column text">
    <p:spTree>
      <p:nvGrpSpPr>
        <p:cNvPr id="1" name="Shape 72"/>
        <p:cNvGrpSpPr/>
        <p:nvPr/>
      </p:nvGrpSpPr>
      <p:grpSpPr>
        <a:xfrm>
          <a:off x="0" y="0"/>
          <a:ext cx="0" cy="0"/>
          <a:chOff x="0" y="0"/>
          <a:chExt cx="0" cy="0"/>
        </a:xfrm>
      </p:grpSpPr>
      <p:sp>
        <p:nvSpPr>
          <p:cNvPr id="73" name="Google Shape;73;p23"/>
          <p:cNvSpPr txBox="1">
            <a:spLocks noGrp="1"/>
          </p:cNvSpPr>
          <p:nvPr>
            <p:ph type="body" idx="1"/>
          </p:nvPr>
        </p:nvSpPr>
        <p:spPr>
          <a:xfrm>
            <a:off x="365760" y="1611313"/>
            <a:ext cx="8412480" cy="4734292"/>
          </a:xfrm>
          <a:prstGeom prst="rect">
            <a:avLst/>
          </a:prstGeom>
          <a:noFill/>
          <a:ln>
            <a:noFill/>
          </a:ln>
        </p:spPr>
        <p:txBody>
          <a:bodyPr spcFirstLastPara="1" wrap="square" lIns="0" tIns="0" rIns="0" bIns="0" anchor="t" anchorCtr="0"/>
          <a:lstStyle>
            <a:lvl1pPr marL="457200" marR="0" lvl="0" indent="-257175" algn="l" rtl="0">
              <a:spcBef>
                <a:spcPts val="1200"/>
              </a:spcBef>
              <a:spcAft>
                <a:spcPts val="0"/>
              </a:spcAft>
              <a:buClr>
                <a:schemeClr val="dk2"/>
              </a:buClr>
              <a:buSzPts val="450"/>
              <a:buFont typeface="Arial"/>
              <a:buChar char="‏"/>
              <a:defRPr sz="1800" b="0" i="0" u="none" strike="noStrike" cap="none">
                <a:solidFill>
                  <a:schemeClr val="dk2"/>
                </a:solidFill>
                <a:latin typeface="Arial"/>
                <a:ea typeface="Arial"/>
                <a:cs typeface="Arial"/>
                <a:sym typeface="Arial"/>
              </a:defRPr>
            </a:lvl1pPr>
            <a:lvl2pPr marL="914400" marR="0" lvl="1"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 name="Google Shape;74;p23"/>
          <p:cNvSpPr txBox="1">
            <a:spLocks noGrp="1"/>
          </p:cNvSpPr>
          <p:nvPr>
            <p:ph type="title"/>
          </p:nvPr>
        </p:nvSpPr>
        <p:spPr>
          <a:xfrm>
            <a:off x="365760" y="295683"/>
            <a:ext cx="8412480" cy="1244192"/>
          </a:xfrm>
          <a:prstGeom prst="rect">
            <a:avLst/>
          </a:prstGeom>
          <a:noFill/>
          <a:ln>
            <a:noFill/>
          </a:ln>
        </p:spPr>
        <p:txBody>
          <a:bodyPr spcFirstLastPara="1" wrap="square" lIns="0" tIns="0" rIns="0" bIns="0" anchor="t" anchorCtr="0"/>
          <a:lstStyle>
            <a:lvl1pPr marR="0" lvl="0" algn="l" rtl="0">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5"/>
        <p:cNvGrpSpPr/>
        <p:nvPr/>
      </p:nvGrpSpPr>
      <p:grpSpPr>
        <a:xfrm>
          <a:off x="0" y="0"/>
          <a:ext cx="0" cy="0"/>
          <a:chOff x="0" y="0"/>
          <a:chExt cx="0" cy="0"/>
        </a:xfrm>
      </p:grpSpPr>
      <p:sp>
        <p:nvSpPr>
          <p:cNvPr id="76" name="Google Shape;76;p24"/>
          <p:cNvSpPr txBox="1">
            <a:spLocks noGrp="1"/>
          </p:cNvSpPr>
          <p:nvPr>
            <p:ph type="title"/>
          </p:nvPr>
        </p:nvSpPr>
        <p:spPr>
          <a:xfrm>
            <a:off x="365760" y="295683"/>
            <a:ext cx="8412480" cy="1244192"/>
          </a:xfrm>
          <a:prstGeom prst="rect">
            <a:avLst/>
          </a:prstGeom>
          <a:noFill/>
          <a:ln>
            <a:noFill/>
          </a:ln>
        </p:spPr>
        <p:txBody>
          <a:bodyPr spcFirstLastPara="1" wrap="square" lIns="0" tIns="0" rIns="0" bIns="0" anchor="t" anchorCtr="0"/>
          <a:lstStyle>
            <a:lvl1pPr marR="0" lvl="0" algn="l" rtl="0">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77"/>
        <p:cNvGrpSpPr/>
        <p:nvPr/>
      </p:nvGrpSpPr>
      <p:grpSpPr>
        <a:xfrm>
          <a:off x="0" y="0"/>
          <a:ext cx="0" cy="0"/>
          <a:chOff x="0" y="0"/>
          <a:chExt cx="0" cy="0"/>
        </a:xfrm>
      </p:grpSpPr>
      <p:sp>
        <p:nvSpPr>
          <p:cNvPr id="78" name="Google Shape;78;p25"/>
          <p:cNvSpPr txBox="1">
            <a:spLocks noGrp="1"/>
          </p:cNvSpPr>
          <p:nvPr>
            <p:ph type="body" idx="1"/>
          </p:nvPr>
        </p:nvSpPr>
        <p:spPr>
          <a:xfrm>
            <a:off x="365760" y="782620"/>
            <a:ext cx="8412480" cy="757255"/>
          </a:xfrm>
          <a:prstGeom prst="rect">
            <a:avLst/>
          </a:prstGeom>
          <a:noFill/>
          <a:ln>
            <a:noFill/>
          </a:ln>
        </p:spPr>
        <p:txBody>
          <a:bodyPr spcFirstLastPara="1" wrap="square" lIns="0" tIns="0" rIns="0" bIns="0" anchor="t" anchorCtr="0"/>
          <a:lstStyle>
            <a:lvl1pPr marL="457200" marR="0" lvl="0" indent="-228600" algn="l" rtl="0">
              <a:spcBef>
                <a:spcPts val="1200"/>
              </a:spcBef>
              <a:spcAft>
                <a:spcPts val="0"/>
              </a:spcAft>
              <a:buClr>
                <a:srgbClr val="575757"/>
              </a:buClr>
              <a:buSzPts val="500"/>
              <a:buFont typeface="Arial"/>
              <a:buNone/>
              <a:defRPr sz="2000" b="0" i="0" u="none" strike="noStrike" cap="none">
                <a:solidFill>
                  <a:srgbClr val="575757"/>
                </a:solidFill>
                <a:latin typeface="Arial"/>
                <a:ea typeface="Arial"/>
                <a:cs typeface="Arial"/>
                <a:sym typeface="Arial"/>
              </a:defRPr>
            </a:lvl1pPr>
            <a:lvl2pPr marL="914400" marR="0" lvl="1"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9" name="Google Shape;79;p25"/>
          <p:cNvSpPr txBox="1">
            <a:spLocks noGrp="1"/>
          </p:cNvSpPr>
          <p:nvPr>
            <p:ph type="title"/>
          </p:nvPr>
        </p:nvSpPr>
        <p:spPr>
          <a:xfrm>
            <a:off x="365760" y="295683"/>
            <a:ext cx="8412480" cy="469492"/>
          </a:xfrm>
          <a:prstGeom prst="rect">
            <a:avLst/>
          </a:prstGeom>
          <a:noFill/>
          <a:ln>
            <a:noFill/>
          </a:ln>
        </p:spPr>
        <p:txBody>
          <a:bodyPr spcFirstLastPara="1" wrap="square" lIns="0" tIns="0" rIns="0" bIns="0" anchor="t" anchorCtr="0"/>
          <a:lstStyle>
            <a:lvl1pPr marR="0" lvl="0" algn="l" rtl="0">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80"/>
        <p:cNvGrpSpPr/>
        <p:nvPr/>
      </p:nvGrpSpPr>
      <p:grpSpPr>
        <a:xfrm>
          <a:off x="0" y="0"/>
          <a:ext cx="0" cy="0"/>
          <a:chOff x="0" y="0"/>
          <a:chExt cx="0" cy="0"/>
        </a:xfrm>
      </p:grpSpPr>
      <p:sp>
        <p:nvSpPr>
          <p:cNvPr id="81" name="Google Shape;81;p26"/>
          <p:cNvSpPr txBox="1">
            <a:spLocks noGrp="1"/>
          </p:cNvSpPr>
          <p:nvPr>
            <p:ph type="title"/>
          </p:nvPr>
        </p:nvSpPr>
        <p:spPr>
          <a:xfrm>
            <a:off x="365760" y="295683"/>
            <a:ext cx="5394960" cy="1243584"/>
          </a:xfrm>
          <a:prstGeom prst="rect">
            <a:avLst/>
          </a:prstGeom>
          <a:noFill/>
          <a:ln>
            <a:noFill/>
          </a:ln>
        </p:spPr>
        <p:txBody>
          <a:bodyPr spcFirstLastPara="1" wrap="square" lIns="0" tIns="0" rIns="0" bIns="0" anchor="t" anchorCtr="0"/>
          <a:lstStyle>
            <a:lvl1pPr marR="0" lvl="0" algn="l" rtl="0">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26"/>
          <p:cNvSpPr txBox="1">
            <a:spLocks noGrp="1"/>
          </p:cNvSpPr>
          <p:nvPr>
            <p:ph type="body" idx="1"/>
          </p:nvPr>
        </p:nvSpPr>
        <p:spPr>
          <a:xfrm>
            <a:off x="365760" y="1611313"/>
            <a:ext cx="5394960" cy="4735487"/>
          </a:xfrm>
          <a:prstGeom prst="rect">
            <a:avLst/>
          </a:prstGeom>
          <a:noFill/>
          <a:ln>
            <a:noFill/>
          </a:ln>
        </p:spPr>
        <p:txBody>
          <a:bodyPr spcFirstLastPara="1" wrap="square" lIns="0" tIns="0" rIns="0" bIns="0" anchor="t" anchorCtr="0"/>
          <a:lstStyle>
            <a:lvl1pPr marL="457200" marR="0" lvl="0" indent="-257175" algn="l" rtl="0">
              <a:spcBef>
                <a:spcPts val="1200"/>
              </a:spcBef>
              <a:spcAft>
                <a:spcPts val="0"/>
              </a:spcAft>
              <a:buClr>
                <a:schemeClr val="dk2"/>
              </a:buClr>
              <a:buSzPts val="450"/>
              <a:buFont typeface="Arial"/>
              <a:buChar char="‏"/>
              <a:defRPr sz="1800" b="0" i="0" u="none" strike="noStrike" cap="none">
                <a:solidFill>
                  <a:schemeClr val="dk2"/>
                </a:solidFill>
                <a:latin typeface="Arial"/>
                <a:ea typeface="Arial"/>
                <a:cs typeface="Arial"/>
                <a:sym typeface="Arial"/>
              </a:defRPr>
            </a:lvl1pPr>
            <a:lvl2pPr marL="914400" marR="0" lvl="1"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ubtitle &amp; 2 columns of text">
  <p:cSld name="Title, subtitle &amp; 2 columns of text">
    <p:spTree>
      <p:nvGrpSpPr>
        <p:cNvPr id="1" name="Shape 83"/>
        <p:cNvGrpSpPr/>
        <p:nvPr/>
      </p:nvGrpSpPr>
      <p:grpSpPr>
        <a:xfrm>
          <a:off x="0" y="0"/>
          <a:ext cx="0" cy="0"/>
          <a:chOff x="0" y="0"/>
          <a:chExt cx="0" cy="0"/>
        </a:xfrm>
      </p:grpSpPr>
      <p:sp>
        <p:nvSpPr>
          <p:cNvPr id="84" name="Google Shape;84;p27"/>
          <p:cNvSpPr txBox="1">
            <a:spLocks noGrp="1"/>
          </p:cNvSpPr>
          <p:nvPr>
            <p:ph type="title"/>
          </p:nvPr>
        </p:nvSpPr>
        <p:spPr>
          <a:xfrm>
            <a:off x="365760" y="295683"/>
            <a:ext cx="8412480" cy="469492"/>
          </a:xfrm>
          <a:prstGeom prst="rect">
            <a:avLst/>
          </a:prstGeom>
          <a:noFill/>
          <a:ln>
            <a:noFill/>
          </a:ln>
        </p:spPr>
        <p:txBody>
          <a:bodyPr spcFirstLastPara="1" wrap="square" lIns="0" tIns="0" rIns="0" bIns="0" anchor="t" anchorCtr="0"/>
          <a:lstStyle>
            <a:lvl1pPr marR="0" lvl="0" algn="l" rtl="0">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27"/>
          <p:cNvSpPr txBox="1">
            <a:spLocks noGrp="1"/>
          </p:cNvSpPr>
          <p:nvPr>
            <p:ph type="body" idx="1"/>
          </p:nvPr>
        </p:nvSpPr>
        <p:spPr>
          <a:xfrm>
            <a:off x="365760" y="782620"/>
            <a:ext cx="8412480" cy="757255"/>
          </a:xfrm>
          <a:prstGeom prst="rect">
            <a:avLst/>
          </a:prstGeom>
          <a:noFill/>
          <a:ln>
            <a:noFill/>
          </a:ln>
        </p:spPr>
        <p:txBody>
          <a:bodyPr spcFirstLastPara="1" wrap="square" lIns="0" tIns="0" rIns="0" bIns="0" anchor="t" anchorCtr="0"/>
          <a:lstStyle>
            <a:lvl1pPr marL="457200" marR="0" lvl="0" indent="-228600" algn="l" rtl="0">
              <a:spcBef>
                <a:spcPts val="1200"/>
              </a:spcBef>
              <a:spcAft>
                <a:spcPts val="0"/>
              </a:spcAft>
              <a:buClr>
                <a:srgbClr val="575757"/>
              </a:buClr>
              <a:buSzPts val="500"/>
              <a:buFont typeface="Arial"/>
              <a:buNone/>
              <a:defRPr sz="2000" b="0" i="0" u="none" strike="noStrike" cap="none">
                <a:solidFill>
                  <a:srgbClr val="575757"/>
                </a:solidFill>
                <a:latin typeface="Arial"/>
                <a:ea typeface="Arial"/>
                <a:cs typeface="Arial"/>
                <a:sym typeface="Arial"/>
              </a:defRPr>
            </a:lvl1pPr>
            <a:lvl2pPr marL="914400" marR="0" lvl="1"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6" name="Google Shape;86;p27"/>
          <p:cNvSpPr txBox="1">
            <a:spLocks noGrp="1"/>
          </p:cNvSpPr>
          <p:nvPr>
            <p:ph type="body" idx="2"/>
          </p:nvPr>
        </p:nvSpPr>
        <p:spPr>
          <a:xfrm>
            <a:off x="365760" y="1611313"/>
            <a:ext cx="4114800" cy="4735487"/>
          </a:xfrm>
          <a:prstGeom prst="rect">
            <a:avLst/>
          </a:prstGeom>
          <a:noFill/>
          <a:ln>
            <a:noFill/>
          </a:ln>
        </p:spPr>
        <p:txBody>
          <a:bodyPr spcFirstLastPara="1" wrap="square" lIns="0" tIns="0" rIns="0" bIns="0" anchor="t" anchorCtr="0"/>
          <a:lstStyle>
            <a:lvl1pPr marL="457200" marR="0" lvl="0" indent="-257175" algn="l" rtl="0">
              <a:spcBef>
                <a:spcPts val="1200"/>
              </a:spcBef>
              <a:spcAft>
                <a:spcPts val="0"/>
              </a:spcAft>
              <a:buClr>
                <a:schemeClr val="dk2"/>
              </a:buClr>
              <a:buSzPts val="450"/>
              <a:buFont typeface="Arial"/>
              <a:buChar char="‏"/>
              <a:defRPr sz="1800" b="0" i="0" u="none" strike="noStrike" cap="none">
                <a:solidFill>
                  <a:schemeClr val="dk2"/>
                </a:solidFill>
                <a:latin typeface="Arial"/>
                <a:ea typeface="Arial"/>
                <a:cs typeface="Arial"/>
                <a:sym typeface="Arial"/>
              </a:defRPr>
            </a:lvl1pPr>
            <a:lvl2pPr marL="914400" marR="0" lvl="1"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27"/>
          <p:cNvSpPr txBox="1">
            <a:spLocks noGrp="1"/>
          </p:cNvSpPr>
          <p:nvPr>
            <p:ph type="body" idx="3"/>
          </p:nvPr>
        </p:nvSpPr>
        <p:spPr>
          <a:xfrm>
            <a:off x="4663440" y="1611313"/>
            <a:ext cx="4114800" cy="4735487"/>
          </a:xfrm>
          <a:prstGeom prst="rect">
            <a:avLst/>
          </a:prstGeom>
          <a:noFill/>
          <a:ln>
            <a:noFill/>
          </a:ln>
        </p:spPr>
        <p:txBody>
          <a:bodyPr spcFirstLastPara="1" wrap="square" lIns="0" tIns="0" rIns="0" bIns="0" anchor="t" anchorCtr="0"/>
          <a:lstStyle>
            <a:lvl1pPr marL="457200" marR="0" lvl="0" indent="-257175" algn="l" rtl="0">
              <a:spcBef>
                <a:spcPts val="1200"/>
              </a:spcBef>
              <a:spcAft>
                <a:spcPts val="0"/>
              </a:spcAft>
              <a:buClr>
                <a:schemeClr val="dk2"/>
              </a:buClr>
              <a:buSzPts val="450"/>
              <a:buFont typeface="Arial"/>
              <a:buChar char="‏"/>
              <a:defRPr sz="1800" b="0" i="0" u="none" strike="noStrike" cap="none">
                <a:solidFill>
                  <a:schemeClr val="dk2"/>
                </a:solidFill>
                <a:latin typeface="Arial"/>
                <a:ea typeface="Arial"/>
                <a:cs typeface="Arial"/>
                <a:sym typeface="Arial"/>
              </a:defRPr>
            </a:lvl1pPr>
            <a:lvl2pPr marL="914400" marR="0" lvl="1"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ubtitle, 1 column text with image">
  <p:cSld name="Title, subtitle, 1 column text with image">
    <p:spTree>
      <p:nvGrpSpPr>
        <p:cNvPr id="1" name="Shape 88"/>
        <p:cNvGrpSpPr/>
        <p:nvPr/>
      </p:nvGrpSpPr>
      <p:grpSpPr>
        <a:xfrm>
          <a:off x="0" y="0"/>
          <a:ext cx="0" cy="0"/>
          <a:chOff x="0" y="0"/>
          <a:chExt cx="0" cy="0"/>
        </a:xfrm>
      </p:grpSpPr>
      <p:sp>
        <p:nvSpPr>
          <p:cNvPr id="89" name="Google Shape;89;p28"/>
          <p:cNvSpPr txBox="1">
            <a:spLocks noGrp="1"/>
          </p:cNvSpPr>
          <p:nvPr>
            <p:ph type="title"/>
          </p:nvPr>
        </p:nvSpPr>
        <p:spPr>
          <a:xfrm>
            <a:off x="365760" y="295683"/>
            <a:ext cx="4114800" cy="469492"/>
          </a:xfrm>
          <a:prstGeom prst="rect">
            <a:avLst/>
          </a:prstGeom>
          <a:noFill/>
          <a:ln>
            <a:noFill/>
          </a:ln>
        </p:spPr>
        <p:txBody>
          <a:bodyPr spcFirstLastPara="1" wrap="square" lIns="0" tIns="0" rIns="0" bIns="0" anchor="t" anchorCtr="0"/>
          <a:lstStyle>
            <a:lvl1pPr marR="0" lvl="0" algn="l" rtl="0">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28"/>
          <p:cNvSpPr txBox="1">
            <a:spLocks noGrp="1"/>
          </p:cNvSpPr>
          <p:nvPr>
            <p:ph type="body" idx="1"/>
          </p:nvPr>
        </p:nvSpPr>
        <p:spPr>
          <a:xfrm>
            <a:off x="365760" y="782620"/>
            <a:ext cx="4114800" cy="757255"/>
          </a:xfrm>
          <a:prstGeom prst="rect">
            <a:avLst/>
          </a:prstGeom>
          <a:noFill/>
          <a:ln>
            <a:noFill/>
          </a:ln>
        </p:spPr>
        <p:txBody>
          <a:bodyPr spcFirstLastPara="1" wrap="square" lIns="0" tIns="0" rIns="0" bIns="0" anchor="t" anchorCtr="0"/>
          <a:lstStyle>
            <a:lvl1pPr marL="457200" marR="0" lvl="0" indent="-228600" algn="l" rtl="0">
              <a:spcBef>
                <a:spcPts val="1200"/>
              </a:spcBef>
              <a:spcAft>
                <a:spcPts val="0"/>
              </a:spcAft>
              <a:buClr>
                <a:srgbClr val="575757"/>
              </a:buClr>
              <a:buSzPts val="500"/>
              <a:buFont typeface="Arial"/>
              <a:buNone/>
              <a:defRPr sz="2000" b="0" i="0" u="none" strike="noStrike" cap="none">
                <a:solidFill>
                  <a:srgbClr val="575757"/>
                </a:solidFill>
                <a:latin typeface="Arial"/>
                <a:ea typeface="Arial"/>
                <a:cs typeface="Arial"/>
                <a:sym typeface="Arial"/>
              </a:defRPr>
            </a:lvl1pPr>
            <a:lvl2pPr marL="914400" marR="0" lvl="1"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Google Shape;91;p28"/>
          <p:cNvSpPr txBox="1">
            <a:spLocks noGrp="1"/>
          </p:cNvSpPr>
          <p:nvPr>
            <p:ph type="body" idx="2"/>
          </p:nvPr>
        </p:nvSpPr>
        <p:spPr>
          <a:xfrm>
            <a:off x="365760" y="1611313"/>
            <a:ext cx="4114800" cy="4733788"/>
          </a:xfrm>
          <a:prstGeom prst="rect">
            <a:avLst/>
          </a:prstGeom>
          <a:noFill/>
          <a:ln>
            <a:noFill/>
          </a:ln>
        </p:spPr>
        <p:txBody>
          <a:bodyPr spcFirstLastPara="1" wrap="square" lIns="0" tIns="0" rIns="0" bIns="0" anchor="t" anchorCtr="0"/>
          <a:lstStyle>
            <a:lvl1pPr marL="457200" marR="0" lvl="0" indent="-257175" algn="l" rtl="0">
              <a:spcBef>
                <a:spcPts val="1200"/>
              </a:spcBef>
              <a:spcAft>
                <a:spcPts val="0"/>
              </a:spcAft>
              <a:buClr>
                <a:schemeClr val="dk2"/>
              </a:buClr>
              <a:buSzPts val="450"/>
              <a:buFont typeface="Arial"/>
              <a:buChar char="‏"/>
              <a:defRPr sz="1800" b="0" i="0" u="none" strike="noStrike" cap="none">
                <a:solidFill>
                  <a:schemeClr val="dk2"/>
                </a:solidFill>
                <a:latin typeface="Arial"/>
                <a:ea typeface="Arial"/>
                <a:cs typeface="Arial"/>
                <a:sym typeface="Arial"/>
              </a:defRPr>
            </a:lvl1pPr>
            <a:lvl2pPr marL="914400" marR="0" lvl="1"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ubtitle, 1 column text with charts">
  <p:cSld name="Title, subtitle, 1 column text with charts">
    <p:spTree>
      <p:nvGrpSpPr>
        <p:cNvPr id="1" name="Shape 92"/>
        <p:cNvGrpSpPr/>
        <p:nvPr/>
      </p:nvGrpSpPr>
      <p:grpSpPr>
        <a:xfrm>
          <a:off x="0" y="0"/>
          <a:ext cx="0" cy="0"/>
          <a:chOff x="0" y="0"/>
          <a:chExt cx="0" cy="0"/>
        </a:xfrm>
      </p:grpSpPr>
      <p:sp>
        <p:nvSpPr>
          <p:cNvPr id="93" name="Google Shape;93;p29"/>
          <p:cNvSpPr txBox="1">
            <a:spLocks noGrp="1"/>
          </p:cNvSpPr>
          <p:nvPr>
            <p:ph type="title"/>
          </p:nvPr>
        </p:nvSpPr>
        <p:spPr>
          <a:xfrm>
            <a:off x="365760" y="295683"/>
            <a:ext cx="8412480" cy="469492"/>
          </a:xfrm>
          <a:prstGeom prst="rect">
            <a:avLst/>
          </a:prstGeom>
          <a:noFill/>
          <a:ln>
            <a:noFill/>
          </a:ln>
        </p:spPr>
        <p:txBody>
          <a:bodyPr spcFirstLastPara="1" wrap="square" lIns="0" tIns="0" rIns="0" bIns="0" anchor="t" anchorCtr="0"/>
          <a:lstStyle>
            <a:lvl1pPr marR="0" lvl="0" algn="l" rtl="0">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4" name="Google Shape;94;p29"/>
          <p:cNvSpPr txBox="1">
            <a:spLocks noGrp="1"/>
          </p:cNvSpPr>
          <p:nvPr>
            <p:ph type="body" idx="1"/>
          </p:nvPr>
        </p:nvSpPr>
        <p:spPr>
          <a:xfrm>
            <a:off x="365760" y="782620"/>
            <a:ext cx="8412480" cy="766749"/>
          </a:xfrm>
          <a:prstGeom prst="rect">
            <a:avLst/>
          </a:prstGeom>
          <a:noFill/>
          <a:ln>
            <a:noFill/>
          </a:ln>
        </p:spPr>
        <p:txBody>
          <a:bodyPr spcFirstLastPara="1" wrap="square" lIns="0" tIns="0" rIns="0" bIns="0" anchor="t" anchorCtr="0"/>
          <a:lstStyle>
            <a:lvl1pPr marL="457200" marR="0" lvl="0" indent="-228600" algn="l" rtl="0">
              <a:spcBef>
                <a:spcPts val="1200"/>
              </a:spcBef>
              <a:spcAft>
                <a:spcPts val="0"/>
              </a:spcAft>
              <a:buClr>
                <a:srgbClr val="575757"/>
              </a:buClr>
              <a:buSzPts val="500"/>
              <a:buFont typeface="Arial"/>
              <a:buNone/>
              <a:defRPr sz="2000" b="0" i="0" u="none" strike="noStrike" cap="none">
                <a:solidFill>
                  <a:srgbClr val="575757"/>
                </a:solidFill>
                <a:latin typeface="Arial"/>
                <a:ea typeface="Arial"/>
                <a:cs typeface="Arial"/>
                <a:sym typeface="Arial"/>
              </a:defRPr>
            </a:lvl1pPr>
            <a:lvl2pPr marL="914400" marR="0" lvl="1"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5" name="Google Shape;95;p29"/>
          <p:cNvSpPr txBox="1">
            <a:spLocks noGrp="1"/>
          </p:cNvSpPr>
          <p:nvPr>
            <p:ph type="body" idx="2"/>
          </p:nvPr>
        </p:nvSpPr>
        <p:spPr>
          <a:xfrm>
            <a:off x="365760" y="1611313"/>
            <a:ext cx="4114800" cy="4733788"/>
          </a:xfrm>
          <a:prstGeom prst="rect">
            <a:avLst/>
          </a:prstGeom>
          <a:noFill/>
          <a:ln>
            <a:noFill/>
          </a:ln>
        </p:spPr>
        <p:txBody>
          <a:bodyPr spcFirstLastPara="1" wrap="square" lIns="0" tIns="0" rIns="0" bIns="0" anchor="t" anchorCtr="0"/>
          <a:lstStyle>
            <a:lvl1pPr marL="457200" marR="0" lvl="0" indent="-257175" algn="l" rtl="0">
              <a:spcBef>
                <a:spcPts val="1200"/>
              </a:spcBef>
              <a:spcAft>
                <a:spcPts val="0"/>
              </a:spcAft>
              <a:buClr>
                <a:schemeClr val="dk2"/>
              </a:buClr>
              <a:buSzPts val="450"/>
              <a:buFont typeface="Arial"/>
              <a:buChar char="‏"/>
              <a:defRPr sz="1800" b="0" i="0" u="none" strike="noStrike" cap="none">
                <a:solidFill>
                  <a:schemeClr val="dk2"/>
                </a:solidFill>
                <a:latin typeface="Arial"/>
                <a:ea typeface="Arial"/>
                <a:cs typeface="Arial"/>
                <a:sym typeface="Arial"/>
              </a:defRPr>
            </a:lvl1pPr>
            <a:lvl2pPr marL="914400" marR="0" lvl="1"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96"/>
        <p:cNvGrpSpPr/>
        <p:nvPr/>
      </p:nvGrpSpPr>
      <p:grpSpPr>
        <a:xfrm>
          <a:off x="0" y="0"/>
          <a:ext cx="0" cy="0"/>
          <a:chOff x="0" y="0"/>
          <a:chExt cx="0" cy="0"/>
        </a:xfrm>
      </p:grpSpPr>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Divider Medium Blue">
  <p:cSld name="Divider Medium Blue">
    <p:bg>
      <p:bgPr>
        <a:solidFill>
          <a:schemeClr val="accent3"/>
        </a:solidFill>
        <a:effectLst/>
      </p:bgPr>
    </p:bg>
    <p:spTree>
      <p:nvGrpSpPr>
        <p:cNvPr id="1" name="Shape 97"/>
        <p:cNvGrpSpPr/>
        <p:nvPr/>
      </p:nvGrpSpPr>
      <p:grpSpPr>
        <a:xfrm>
          <a:off x="0" y="0"/>
          <a:ext cx="0" cy="0"/>
          <a:chOff x="0" y="0"/>
          <a:chExt cx="0" cy="0"/>
        </a:xfrm>
      </p:grpSpPr>
      <p:sp>
        <p:nvSpPr>
          <p:cNvPr id="98" name="Google Shape;98;p31"/>
          <p:cNvSpPr txBox="1">
            <a:spLocks noGrp="1"/>
          </p:cNvSpPr>
          <p:nvPr>
            <p:ph type="body" idx="1"/>
          </p:nvPr>
        </p:nvSpPr>
        <p:spPr>
          <a:xfrm>
            <a:off x="365125" y="1782208"/>
            <a:ext cx="8229600" cy="1143000"/>
          </a:xfrm>
          <a:prstGeom prst="rect">
            <a:avLst/>
          </a:prstGeom>
          <a:noFill/>
          <a:ln>
            <a:noFill/>
          </a:ln>
        </p:spPr>
        <p:txBody>
          <a:bodyPr spcFirstLastPara="1" wrap="square" lIns="0" tIns="0" rIns="0" bIns="0" anchor="t" anchorCtr="0"/>
          <a:lstStyle>
            <a:lvl1pPr marL="457200" marR="0" lvl="0" indent="-323850" algn="l" rtl="0">
              <a:spcBef>
                <a:spcPts val="1200"/>
              </a:spcBef>
              <a:spcAft>
                <a:spcPts val="0"/>
              </a:spcAft>
              <a:buClr>
                <a:schemeClr val="lt1"/>
              </a:buClr>
              <a:buSzPts val="1500"/>
              <a:buFont typeface="Arial"/>
              <a:buChar char="‏"/>
              <a:defRPr sz="6000" b="0" i="0" u="none" strike="noStrike" cap="none">
                <a:solidFill>
                  <a:schemeClr val="lt1"/>
                </a:solidFill>
                <a:latin typeface="Arial"/>
                <a:ea typeface="Arial"/>
                <a:cs typeface="Arial"/>
                <a:sym typeface="Arial"/>
              </a:defRPr>
            </a:lvl1pPr>
            <a:lvl2pPr marL="914400" marR="0" lvl="1" indent="-609600" algn="l" rtl="0">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2pPr>
            <a:lvl3pPr marL="1371600" marR="0" lvl="2" indent="-609600" algn="l" rtl="0">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3pPr>
            <a:lvl4pPr marL="1828800" marR="0" lvl="3" indent="-609600" algn="l" rtl="0">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4pPr>
            <a:lvl5pPr marL="2286000" marR="0" lvl="4" indent="-609600" algn="l" rtl="0">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365760" y="782620"/>
            <a:ext cx="8412480" cy="75725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575757"/>
              </a:buClr>
              <a:buSzPts val="500"/>
              <a:buFont typeface="Arial"/>
              <a:buNone/>
              <a:defRPr sz="2000" b="0" i="0" u="none" strike="noStrike" cap="none">
                <a:solidFill>
                  <a:srgbClr val="575757"/>
                </a:solidFill>
                <a:latin typeface="Arial"/>
                <a:ea typeface="Arial"/>
                <a:cs typeface="Arial"/>
                <a:sym typeface="Arial"/>
              </a:defRPr>
            </a:lvl1pPr>
            <a:lvl2pPr marL="914400" marR="0" lvl="1"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Google Shape;22;p4"/>
          <p:cNvSpPr txBox="1">
            <a:spLocks noGrp="1"/>
          </p:cNvSpPr>
          <p:nvPr>
            <p:ph type="title"/>
          </p:nvPr>
        </p:nvSpPr>
        <p:spPr>
          <a:xfrm>
            <a:off x="365760" y="295683"/>
            <a:ext cx="8412480" cy="46949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Divider Dark Blue">
  <p:cSld name="Divider Dark Blue">
    <p:bg>
      <p:bgPr>
        <a:solidFill>
          <a:schemeClr val="accent1"/>
        </a:solidFill>
        <a:effectLst/>
      </p:bgPr>
    </p:bg>
    <p:spTree>
      <p:nvGrpSpPr>
        <p:cNvPr id="1" name="Shape 99"/>
        <p:cNvGrpSpPr/>
        <p:nvPr/>
      </p:nvGrpSpPr>
      <p:grpSpPr>
        <a:xfrm>
          <a:off x="0" y="0"/>
          <a:ext cx="0" cy="0"/>
          <a:chOff x="0" y="0"/>
          <a:chExt cx="0" cy="0"/>
        </a:xfrm>
      </p:grpSpPr>
      <p:sp>
        <p:nvSpPr>
          <p:cNvPr id="100" name="Google Shape;100;p32"/>
          <p:cNvSpPr txBox="1">
            <a:spLocks noGrp="1"/>
          </p:cNvSpPr>
          <p:nvPr>
            <p:ph type="body" idx="1"/>
          </p:nvPr>
        </p:nvSpPr>
        <p:spPr>
          <a:xfrm>
            <a:off x="365125" y="1782208"/>
            <a:ext cx="8229600" cy="1143000"/>
          </a:xfrm>
          <a:prstGeom prst="rect">
            <a:avLst/>
          </a:prstGeom>
          <a:noFill/>
          <a:ln>
            <a:noFill/>
          </a:ln>
        </p:spPr>
        <p:txBody>
          <a:bodyPr spcFirstLastPara="1" wrap="square" lIns="0" tIns="0" rIns="0" bIns="0" anchor="t" anchorCtr="0"/>
          <a:lstStyle>
            <a:lvl1pPr marL="457200" marR="0" lvl="0" indent="-323850" algn="l" rtl="0">
              <a:spcBef>
                <a:spcPts val="1200"/>
              </a:spcBef>
              <a:spcAft>
                <a:spcPts val="0"/>
              </a:spcAft>
              <a:buClr>
                <a:schemeClr val="lt1"/>
              </a:buClr>
              <a:buSzPts val="1500"/>
              <a:buFont typeface="Arial"/>
              <a:buChar char="‏"/>
              <a:defRPr sz="6000" b="0" i="0" u="none" strike="noStrike" cap="none">
                <a:solidFill>
                  <a:schemeClr val="lt1"/>
                </a:solidFill>
                <a:latin typeface="Arial"/>
                <a:ea typeface="Arial"/>
                <a:cs typeface="Arial"/>
                <a:sym typeface="Arial"/>
              </a:defRPr>
            </a:lvl1pPr>
            <a:lvl2pPr marL="914400" marR="0" lvl="1" indent="-609600" algn="l" rtl="0">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2pPr>
            <a:lvl3pPr marL="1371600" marR="0" lvl="2" indent="-609600" algn="l" rtl="0">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3pPr>
            <a:lvl4pPr marL="1828800" marR="0" lvl="3" indent="-609600" algn="l" rtl="0">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4pPr>
            <a:lvl5pPr marL="2286000" marR="0" lvl="4" indent="-609600" algn="l" rtl="0">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Divider Green">
  <p:cSld name="Divider Green">
    <p:bg>
      <p:bgPr>
        <a:solidFill>
          <a:schemeClr val="accent2"/>
        </a:solidFill>
        <a:effectLst/>
      </p:bgPr>
    </p:bg>
    <p:spTree>
      <p:nvGrpSpPr>
        <p:cNvPr id="1" name="Shape 101"/>
        <p:cNvGrpSpPr/>
        <p:nvPr/>
      </p:nvGrpSpPr>
      <p:grpSpPr>
        <a:xfrm>
          <a:off x="0" y="0"/>
          <a:ext cx="0" cy="0"/>
          <a:chOff x="0" y="0"/>
          <a:chExt cx="0" cy="0"/>
        </a:xfrm>
      </p:grpSpPr>
      <p:sp>
        <p:nvSpPr>
          <p:cNvPr id="102" name="Google Shape;102;p33"/>
          <p:cNvSpPr txBox="1">
            <a:spLocks noGrp="1"/>
          </p:cNvSpPr>
          <p:nvPr>
            <p:ph type="body" idx="1"/>
          </p:nvPr>
        </p:nvSpPr>
        <p:spPr>
          <a:xfrm>
            <a:off x="365125" y="1782208"/>
            <a:ext cx="8229600" cy="1143000"/>
          </a:xfrm>
          <a:prstGeom prst="rect">
            <a:avLst/>
          </a:prstGeom>
          <a:noFill/>
          <a:ln>
            <a:noFill/>
          </a:ln>
        </p:spPr>
        <p:txBody>
          <a:bodyPr spcFirstLastPara="1" wrap="square" lIns="0" tIns="0" rIns="0" bIns="0" anchor="t" anchorCtr="0"/>
          <a:lstStyle>
            <a:lvl1pPr marL="457200" marR="0" lvl="0" indent="-323850" algn="l" rtl="0">
              <a:spcBef>
                <a:spcPts val="1200"/>
              </a:spcBef>
              <a:spcAft>
                <a:spcPts val="0"/>
              </a:spcAft>
              <a:buClr>
                <a:schemeClr val="lt1"/>
              </a:buClr>
              <a:buSzPts val="1500"/>
              <a:buFont typeface="Arial"/>
              <a:buChar char="‏"/>
              <a:defRPr sz="6000" b="0" i="0" u="none" strike="noStrike" cap="none">
                <a:solidFill>
                  <a:schemeClr val="lt1"/>
                </a:solidFill>
                <a:latin typeface="Arial"/>
                <a:ea typeface="Arial"/>
                <a:cs typeface="Arial"/>
                <a:sym typeface="Arial"/>
              </a:defRPr>
            </a:lvl1pPr>
            <a:lvl2pPr marL="914400" marR="0" lvl="1" indent="-609600" algn="l" rtl="0">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2pPr>
            <a:lvl3pPr marL="1371600" marR="0" lvl="2" indent="-609600" algn="l" rtl="0">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3pPr>
            <a:lvl4pPr marL="1828800" marR="0" lvl="3" indent="-609600" algn="l" rtl="0">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4pPr>
            <a:lvl5pPr marL="2286000" marR="0" lvl="4" indent="-609600" algn="l" rtl="0">
              <a:spcBef>
                <a:spcPts val="600"/>
              </a:spcBef>
              <a:spcAft>
                <a:spcPts val="0"/>
              </a:spcAft>
              <a:buClr>
                <a:schemeClr val="lt2"/>
              </a:buClr>
              <a:buSzPts val="6000"/>
              <a:buFont typeface="Arial"/>
              <a:buChar char="−"/>
              <a:defRPr sz="6000" b="0" i="0" u="none" strike="noStrike" cap="none">
                <a:solidFill>
                  <a:schemeClr val="lt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Divider with primary image">
  <p:cSld name="Divider with primary image">
    <p:spTree>
      <p:nvGrpSpPr>
        <p:cNvPr id="1" name="Shape 103"/>
        <p:cNvGrpSpPr/>
        <p:nvPr/>
      </p:nvGrpSpPr>
      <p:grpSpPr>
        <a:xfrm>
          <a:off x="0" y="0"/>
          <a:ext cx="0" cy="0"/>
          <a:chOff x="0" y="0"/>
          <a:chExt cx="0" cy="0"/>
        </a:xfrm>
      </p:grpSpPr>
      <p:sp>
        <p:nvSpPr>
          <p:cNvPr id="104" name="Google Shape;104;p34"/>
          <p:cNvSpPr txBox="1">
            <a:spLocks noGrp="1"/>
          </p:cNvSpPr>
          <p:nvPr>
            <p:ph type="body" idx="1"/>
          </p:nvPr>
        </p:nvSpPr>
        <p:spPr>
          <a:xfrm>
            <a:off x="365125" y="1782208"/>
            <a:ext cx="8229600" cy="1143000"/>
          </a:xfrm>
          <a:prstGeom prst="rect">
            <a:avLst/>
          </a:prstGeom>
          <a:noFill/>
          <a:ln>
            <a:noFill/>
          </a:ln>
        </p:spPr>
        <p:txBody>
          <a:bodyPr spcFirstLastPara="1" wrap="square" lIns="0" tIns="0" rIns="0" bIns="0" anchor="t" anchorCtr="0"/>
          <a:lstStyle>
            <a:lvl1pPr marL="457200" marR="0" lvl="0" indent="-323850" algn="l" rtl="0">
              <a:spcBef>
                <a:spcPts val="1200"/>
              </a:spcBef>
              <a:spcAft>
                <a:spcPts val="0"/>
              </a:spcAft>
              <a:buClr>
                <a:schemeClr val="accent2"/>
              </a:buClr>
              <a:buSzPts val="1500"/>
              <a:buFont typeface="Arial"/>
              <a:buChar char="‏"/>
              <a:defRPr sz="6000" b="0" i="0" u="none" strike="noStrike" cap="none">
                <a:solidFill>
                  <a:schemeClr val="accent2"/>
                </a:solidFill>
                <a:latin typeface="Arial"/>
                <a:ea typeface="Arial"/>
                <a:cs typeface="Arial"/>
                <a:sym typeface="Arial"/>
              </a:defRPr>
            </a:lvl1pPr>
            <a:lvl2pPr marL="914400" marR="0" lvl="1" indent="-609600" algn="l" rtl="0">
              <a:spcBef>
                <a:spcPts val="600"/>
              </a:spcBef>
              <a:spcAft>
                <a:spcPts val="0"/>
              </a:spcAft>
              <a:buClr>
                <a:schemeClr val="accent2"/>
              </a:buClr>
              <a:buSzPts val="6000"/>
              <a:buFont typeface="Arial"/>
              <a:buChar char="•"/>
              <a:defRPr sz="6000" b="0" i="0" u="none" strike="noStrike" cap="none">
                <a:solidFill>
                  <a:schemeClr val="accent2"/>
                </a:solidFill>
                <a:latin typeface="Arial"/>
                <a:ea typeface="Arial"/>
                <a:cs typeface="Arial"/>
                <a:sym typeface="Arial"/>
              </a:defRPr>
            </a:lvl2pPr>
            <a:lvl3pPr marL="1371600" marR="0" lvl="2" indent="-609600" algn="l" rtl="0">
              <a:spcBef>
                <a:spcPts val="600"/>
              </a:spcBef>
              <a:spcAft>
                <a:spcPts val="0"/>
              </a:spcAft>
              <a:buClr>
                <a:schemeClr val="accent2"/>
              </a:buClr>
              <a:buSzPts val="6000"/>
              <a:buFont typeface="Arial"/>
              <a:buChar char="−"/>
              <a:defRPr sz="6000" b="0" i="0" u="none" strike="noStrike" cap="none">
                <a:solidFill>
                  <a:schemeClr val="accent2"/>
                </a:solidFill>
                <a:latin typeface="Arial"/>
                <a:ea typeface="Arial"/>
                <a:cs typeface="Arial"/>
                <a:sym typeface="Arial"/>
              </a:defRPr>
            </a:lvl3pPr>
            <a:lvl4pPr marL="1828800" marR="0" lvl="3" indent="-609600" algn="l" rtl="0">
              <a:spcBef>
                <a:spcPts val="600"/>
              </a:spcBef>
              <a:spcAft>
                <a:spcPts val="0"/>
              </a:spcAft>
              <a:buClr>
                <a:schemeClr val="accent2"/>
              </a:buClr>
              <a:buSzPts val="6000"/>
              <a:buFont typeface="Arial"/>
              <a:buChar char="◦"/>
              <a:defRPr sz="6000" b="0" i="0" u="none" strike="noStrike" cap="none">
                <a:solidFill>
                  <a:schemeClr val="accent2"/>
                </a:solidFill>
                <a:latin typeface="Arial"/>
                <a:ea typeface="Arial"/>
                <a:cs typeface="Arial"/>
                <a:sym typeface="Arial"/>
              </a:defRPr>
            </a:lvl4pPr>
            <a:lvl5pPr marL="2286000" marR="0" lvl="4" indent="-609600" algn="l" rtl="0">
              <a:spcBef>
                <a:spcPts val="600"/>
              </a:spcBef>
              <a:spcAft>
                <a:spcPts val="0"/>
              </a:spcAft>
              <a:buClr>
                <a:schemeClr val="accent2"/>
              </a:buClr>
              <a:buSzPts val="6000"/>
              <a:buFont typeface="Arial"/>
              <a:buChar char="−"/>
              <a:defRPr sz="6000" b="0" i="0" u="none" strike="noStrike" cap="none">
                <a:solidFill>
                  <a:schemeClr val="accent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Divider with secondary image">
  <p:cSld name="Divider with secondary image">
    <p:spTree>
      <p:nvGrpSpPr>
        <p:cNvPr id="1" name="Shape 105"/>
        <p:cNvGrpSpPr/>
        <p:nvPr/>
      </p:nvGrpSpPr>
      <p:grpSpPr>
        <a:xfrm>
          <a:off x="0" y="0"/>
          <a:ext cx="0" cy="0"/>
          <a:chOff x="0" y="0"/>
          <a:chExt cx="0" cy="0"/>
        </a:xfrm>
      </p:grpSpPr>
      <p:sp>
        <p:nvSpPr>
          <p:cNvPr id="106" name="Google Shape;106;p35"/>
          <p:cNvSpPr txBox="1">
            <a:spLocks noGrp="1"/>
          </p:cNvSpPr>
          <p:nvPr>
            <p:ph type="body" idx="1"/>
          </p:nvPr>
        </p:nvSpPr>
        <p:spPr>
          <a:xfrm>
            <a:off x="365125" y="1818068"/>
            <a:ext cx="2811073" cy="3007406"/>
          </a:xfrm>
          <a:prstGeom prst="rect">
            <a:avLst/>
          </a:prstGeom>
          <a:noFill/>
          <a:ln>
            <a:noFill/>
          </a:ln>
        </p:spPr>
        <p:txBody>
          <a:bodyPr spcFirstLastPara="1" wrap="square" lIns="0" tIns="0" rIns="0" bIns="0" anchor="t" anchorCtr="0"/>
          <a:lstStyle>
            <a:lvl1pPr marL="457200" marR="0" lvl="0" indent="-304800" algn="l" rtl="0">
              <a:spcBef>
                <a:spcPts val="1200"/>
              </a:spcBef>
              <a:spcAft>
                <a:spcPts val="0"/>
              </a:spcAft>
              <a:buClr>
                <a:schemeClr val="accent2"/>
              </a:buClr>
              <a:buSzPts val="1200"/>
              <a:buFont typeface="Arial"/>
              <a:buChar char="‏"/>
              <a:defRPr sz="4800" b="0" i="0" u="none" strike="noStrike" cap="none">
                <a:solidFill>
                  <a:schemeClr val="accent2"/>
                </a:solidFill>
                <a:latin typeface="Arial"/>
                <a:ea typeface="Arial"/>
                <a:cs typeface="Arial"/>
                <a:sym typeface="Arial"/>
              </a:defRPr>
            </a:lvl1pPr>
            <a:lvl2pPr marL="914400" marR="0" lvl="1" indent="-533400" algn="l" rtl="0">
              <a:spcBef>
                <a:spcPts val="600"/>
              </a:spcBef>
              <a:spcAft>
                <a:spcPts val="0"/>
              </a:spcAft>
              <a:buClr>
                <a:schemeClr val="accent2"/>
              </a:buClr>
              <a:buSzPts val="4800"/>
              <a:buFont typeface="Arial"/>
              <a:buChar char="•"/>
              <a:defRPr sz="4800" b="0" i="0" u="none" strike="noStrike" cap="none">
                <a:solidFill>
                  <a:schemeClr val="accent2"/>
                </a:solidFill>
                <a:latin typeface="Arial"/>
                <a:ea typeface="Arial"/>
                <a:cs typeface="Arial"/>
                <a:sym typeface="Arial"/>
              </a:defRPr>
            </a:lvl2pPr>
            <a:lvl3pPr marL="1371600" marR="0" lvl="2" indent="-533400" algn="l" rtl="0">
              <a:spcBef>
                <a:spcPts val="600"/>
              </a:spcBef>
              <a:spcAft>
                <a:spcPts val="0"/>
              </a:spcAft>
              <a:buClr>
                <a:schemeClr val="accent2"/>
              </a:buClr>
              <a:buSzPts val="4800"/>
              <a:buFont typeface="Arial"/>
              <a:buChar char="−"/>
              <a:defRPr sz="4800" b="0" i="0" u="none" strike="noStrike" cap="none">
                <a:solidFill>
                  <a:schemeClr val="accent2"/>
                </a:solidFill>
                <a:latin typeface="Arial"/>
                <a:ea typeface="Arial"/>
                <a:cs typeface="Arial"/>
                <a:sym typeface="Arial"/>
              </a:defRPr>
            </a:lvl3pPr>
            <a:lvl4pPr marL="1828800" marR="0" lvl="3" indent="-533400" algn="l" rtl="0">
              <a:spcBef>
                <a:spcPts val="600"/>
              </a:spcBef>
              <a:spcAft>
                <a:spcPts val="0"/>
              </a:spcAft>
              <a:buClr>
                <a:schemeClr val="accent2"/>
              </a:buClr>
              <a:buSzPts val="4800"/>
              <a:buFont typeface="Arial"/>
              <a:buChar char="◦"/>
              <a:defRPr sz="4800" b="0" i="0" u="none" strike="noStrike" cap="none">
                <a:solidFill>
                  <a:schemeClr val="accent2"/>
                </a:solidFill>
                <a:latin typeface="Arial"/>
                <a:ea typeface="Arial"/>
                <a:cs typeface="Arial"/>
                <a:sym typeface="Arial"/>
              </a:defRPr>
            </a:lvl4pPr>
            <a:lvl5pPr marL="2286000" marR="0" lvl="4" indent="-533400" algn="l" rtl="0">
              <a:spcBef>
                <a:spcPts val="600"/>
              </a:spcBef>
              <a:spcAft>
                <a:spcPts val="0"/>
              </a:spcAft>
              <a:buClr>
                <a:schemeClr val="accent2"/>
              </a:buClr>
              <a:buSzPts val="4800"/>
              <a:buFont typeface="Arial"/>
              <a:buChar char="−"/>
              <a:defRPr sz="4800" b="0" i="0" u="none" strike="noStrike" cap="none">
                <a:solidFill>
                  <a:schemeClr val="accent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Key statement Medium Blue">
  <p:cSld name="Key statement Medium Blue">
    <p:bg>
      <p:bgPr>
        <a:solidFill>
          <a:schemeClr val="accent3"/>
        </a:solidFill>
        <a:effectLst/>
      </p:bgPr>
    </p:bg>
    <p:spTree>
      <p:nvGrpSpPr>
        <p:cNvPr id="1" name="Shape 107"/>
        <p:cNvGrpSpPr/>
        <p:nvPr/>
      </p:nvGrpSpPr>
      <p:grpSpPr>
        <a:xfrm>
          <a:off x="0" y="0"/>
          <a:ext cx="0" cy="0"/>
          <a:chOff x="0" y="0"/>
          <a:chExt cx="0" cy="0"/>
        </a:xfrm>
      </p:grpSpPr>
      <p:sp>
        <p:nvSpPr>
          <p:cNvPr id="108" name="Google Shape;108;p36"/>
          <p:cNvSpPr txBox="1">
            <a:spLocks noGrp="1"/>
          </p:cNvSpPr>
          <p:nvPr>
            <p:ph type="body" idx="1"/>
          </p:nvPr>
        </p:nvSpPr>
        <p:spPr>
          <a:xfrm>
            <a:off x="365760" y="319066"/>
            <a:ext cx="6845093" cy="5988439"/>
          </a:xfrm>
          <a:prstGeom prst="rect">
            <a:avLst/>
          </a:prstGeom>
          <a:noFill/>
          <a:ln>
            <a:noFill/>
          </a:ln>
        </p:spPr>
        <p:txBody>
          <a:bodyPr spcFirstLastPara="1" wrap="square" lIns="0" tIns="0" rIns="0" bIns="0" anchor="t" anchorCtr="0"/>
          <a:lstStyle>
            <a:lvl1pPr marL="457200" marR="0" lvl="0" indent="-276225" algn="l" rtl="0">
              <a:spcBef>
                <a:spcPts val="3600"/>
              </a:spcBef>
              <a:spcAft>
                <a:spcPts val="0"/>
              </a:spcAft>
              <a:buClr>
                <a:schemeClr val="lt1"/>
              </a:buClr>
              <a:buSzPts val="750"/>
              <a:buFont typeface="Arial"/>
              <a:buChar char="‏"/>
              <a:defRPr sz="3000" b="0" i="0" u="none" strike="noStrike" cap="none">
                <a:solidFill>
                  <a:schemeClr val="lt1"/>
                </a:solidFill>
                <a:latin typeface="Arial"/>
                <a:ea typeface="Arial"/>
                <a:cs typeface="Arial"/>
                <a:sym typeface="Arial"/>
              </a:defRPr>
            </a:lvl1pPr>
            <a:lvl2pPr marL="914400" marR="0" lvl="1" indent="-419100" algn="l" rtl="0">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2pPr>
            <a:lvl3pPr marL="1371600" marR="0" lvl="2" indent="-419100" algn="l" rtl="0">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3pPr>
            <a:lvl4pPr marL="1828800" marR="0" lvl="3" indent="-419100" algn="l" rtl="0">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4pPr>
            <a:lvl5pPr marL="2286000" marR="0" lvl="4" indent="-419100" algn="l" rtl="0">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Key statement Dark Blue">
  <p:cSld name="Key statement Dark Blue">
    <p:bg>
      <p:bgPr>
        <a:solidFill>
          <a:schemeClr val="accent1"/>
        </a:solidFill>
        <a:effectLst/>
      </p:bgPr>
    </p:bg>
    <p:spTree>
      <p:nvGrpSpPr>
        <p:cNvPr id="1" name="Shape 109"/>
        <p:cNvGrpSpPr/>
        <p:nvPr/>
      </p:nvGrpSpPr>
      <p:grpSpPr>
        <a:xfrm>
          <a:off x="0" y="0"/>
          <a:ext cx="0" cy="0"/>
          <a:chOff x="0" y="0"/>
          <a:chExt cx="0" cy="0"/>
        </a:xfrm>
      </p:grpSpPr>
      <p:sp>
        <p:nvSpPr>
          <p:cNvPr id="110" name="Google Shape;110;p37"/>
          <p:cNvSpPr txBox="1">
            <a:spLocks noGrp="1"/>
          </p:cNvSpPr>
          <p:nvPr>
            <p:ph type="body" idx="1"/>
          </p:nvPr>
        </p:nvSpPr>
        <p:spPr>
          <a:xfrm>
            <a:off x="365760" y="319066"/>
            <a:ext cx="6845093" cy="5988439"/>
          </a:xfrm>
          <a:prstGeom prst="rect">
            <a:avLst/>
          </a:prstGeom>
          <a:noFill/>
          <a:ln>
            <a:noFill/>
          </a:ln>
        </p:spPr>
        <p:txBody>
          <a:bodyPr spcFirstLastPara="1" wrap="square" lIns="0" tIns="0" rIns="0" bIns="0" anchor="t" anchorCtr="0"/>
          <a:lstStyle>
            <a:lvl1pPr marL="457200" marR="0" lvl="0" indent="-276225" algn="l" rtl="0">
              <a:spcBef>
                <a:spcPts val="3600"/>
              </a:spcBef>
              <a:spcAft>
                <a:spcPts val="0"/>
              </a:spcAft>
              <a:buClr>
                <a:schemeClr val="lt1"/>
              </a:buClr>
              <a:buSzPts val="750"/>
              <a:buFont typeface="Arial"/>
              <a:buChar char="‏"/>
              <a:defRPr sz="3000" b="0" i="0" u="none" strike="noStrike" cap="none">
                <a:solidFill>
                  <a:schemeClr val="lt1"/>
                </a:solidFill>
                <a:latin typeface="Arial"/>
                <a:ea typeface="Arial"/>
                <a:cs typeface="Arial"/>
                <a:sym typeface="Arial"/>
              </a:defRPr>
            </a:lvl1pPr>
            <a:lvl2pPr marL="914400" marR="0" lvl="1" indent="-419100" algn="l" rtl="0">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2pPr>
            <a:lvl3pPr marL="1371600" marR="0" lvl="2" indent="-419100" algn="l" rtl="0">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3pPr>
            <a:lvl4pPr marL="1828800" marR="0" lvl="3" indent="-419100" algn="l" rtl="0">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4pPr>
            <a:lvl5pPr marL="2286000" marR="0" lvl="4" indent="-419100" algn="l" rtl="0">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Key statement Green">
  <p:cSld name="Key statement Green">
    <p:bg>
      <p:bgPr>
        <a:solidFill>
          <a:schemeClr val="accent2"/>
        </a:solidFill>
        <a:effectLst/>
      </p:bgPr>
    </p:bg>
    <p:spTree>
      <p:nvGrpSpPr>
        <p:cNvPr id="1" name="Shape 111"/>
        <p:cNvGrpSpPr/>
        <p:nvPr/>
      </p:nvGrpSpPr>
      <p:grpSpPr>
        <a:xfrm>
          <a:off x="0" y="0"/>
          <a:ext cx="0" cy="0"/>
          <a:chOff x="0" y="0"/>
          <a:chExt cx="0" cy="0"/>
        </a:xfrm>
      </p:grpSpPr>
      <p:sp>
        <p:nvSpPr>
          <p:cNvPr id="112" name="Google Shape;112;p38"/>
          <p:cNvSpPr txBox="1">
            <a:spLocks noGrp="1"/>
          </p:cNvSpPr>
          <p:nvPr>
            <p:ph type="body" idx="1"/>
          </p:nvPr>
        </p:nvSpPr>
        <p:spPr>
          <a:xfrm>
            <a:off x="365760" y="319066"/>
            <a:ext cx="6845093" cy="5988439"/>
          </a:xfrm>
          <a:prstGeom prst="rect">
            <a:avLst/>
          </a:prstGeom>
          <a:noFill/>
          <a:ln>
            <a:noFill/>
          </a:ln>
        </p:spPr>
        <p:txBody>
          <a:bodyPr spcFirstLastPara="1" wrap="square" lIns="0" tIns="0" rIns="0" bIns="0" anchor="t" anchorCtr="0"/>
          <a:lstStyle>
            <a:lvl1pPr marL="457200" marR="0" lvl="0" indent="-276225" algn="l" rtl="0">
              <a:spcBef>
                <a:spcPts val="3600"/>
              </a:spcBef>
              <a:spcAft>
                <a:spcPts val="0"/>
              </a:spcAft>
              <a:buClr>
                <a:schemeClr val="lt1"/>
              </a:buClr>
              <a:buSzPts val="750"/>
              <a:buFont typeface="Arial"/>
              <a:buChar char="‏"/>
              <a:defRPr sz="3000" b="0" i="0" u="none" strike="noStrike" cap="none">
                <a:solidFill>
                  <a:schemeClr val="lt1"/>
                </a:solidFill>
                <a:latin typeface="Arial"/>
                <a:ea typeface="Arial"/>
                <a:cs typeface="Arial"/>
                <a:sym typeface="Arial"/>
              </a:defRPr>
            </a:lvl1pPr>
            <a:lvl2pPr marL="914400" marR="0" lvl="1" indent="-419100" algn="l" rtl="0">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2pPr>
            <a:lvl3pPr marL="1371600" marR="0" lvl="2" indent="-419100" algn="l" rtl="0">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3pPr>
            <a:lvl4pPr marL="1828800" marR="0" lvl="3" indent="-419100" algn="l" rtl="0">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4pPr>
            <a:lvl5pPr marL="2286000" marR="0" lvl="4" indent="-419100" algn="l" rtl="0">
              <a:spcBef>
                <a:spcPts val="600"/>
              </a:spcBef>
              <a:spcAft>
                <a:spcPts val="0"/>
              </a:spcAft>
              <a:buClr>
                <a:schemeClr val="lt2"/>
              </a:buClr>
              <a:buSzPts val="3000"/>
              <a:buFont typeface="Arial"/>
              <a:buChar char="−"/>
              <a:defRPr sz="3000" b="0" i="0" u="none" strike="noStrike" cap="none">
                <a:solidFill>
                  <a:schemeClr val="lt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1 column text">
  <p:cSld name="Title &amp; 1 column text">
    <p:spTree>
      <p:nvGrpSpPr>
        <p:cNvPr id="1" name="Shape 23"/>
        <p:cNvGrpSpPr/>
        <p:nvPr/>
      </p:nvGrpSpPr>
      <p:grpSpPr>
        <a:xfrm>
          <a:off x="0" y="0"/>
          <a:ext cx="0" cy="0"/>
          <a:chOff x="0" y="0"/>
          <a:chExt cx="0" cy="0"/>
        </a:xfrm>
      </p:grpSpPr>
      <p:sp>
        <p:nvSpPr>
          <p:cNvPr id="24" name="Google Shape;24;p5"/>
          <p:cNvSpPr txBox="1">
            <a:spLocks noGrp="1"/>
          </p:cNvSpPr>
          <p:nvPr>
            <p:ph type="body" idx="1"/>
          </p:nvPr>
        </p:nvSpPr>
        <p:spPr>
          <a:xfrm>
            <a:off x="365760" y="1611312"/>
            <a:ext cx="8412480" cy="4734292"/>
          </a:xfrm>
          <a:prstGeom prst="rect">
            <a:avLst/>
          </a:prstGeom>
          <a:noFill/>
          <a:ln>
            <a:noFill/>
          </a:ln>
        </p:spPr>
        <p:txBody>
          <a:bodyPr spcFirstLastPara="1" wrap="square" lIns="91425" tIns="91425" rIns="91425" bIns="91425" anchor="t" anchorCtr="0"/>
          <a:lstStyle>
            <a:lvl1pPr marL="457200" marR="0" lvl="0" indent="-257175" algn="l" rtl="0">
              <a:lnSpc>
                <a:spcPct val="100000"/>
              </a:lnSpc>
              <a:spcBef>
                <a:spcPts val="1200"/>
              </a:spcBef>
              <a:spcAft>
                <a:spcPts val="0"/>
              </a:spcAft>
              <a:buClr>
                <a:schemeClr val="dk2"/>
              </a:buClr>
              <a:buSzPts val="450"/>
              <a:buFont typeface="Arial"/>
              <a:buChar char="‏"/>
              <a:defRPr sz="1800" b="0" i="0" u="none" strike="noStrike" cap="none">
                <a:solidFill>
                  <a:schemeClr val="dk2"/>
                </a:solidFill>
                <a:latin typeface="Arial"/>
                <a:ea typeface="Arial"/>
                <a:cs typeface="Arial"/>
                <a:sym typeface="Arial"/>
              </a:defRPr>
            </a:lvl1pPr>
            <a:lvl2pPr marL="914400" marR="0" lvl="1"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 name="Google Shape;25;p5"/>
          <p:cNvSpPr txBox="1">
            <a:spLocks noGrp="1"/>
          </p:cNvSpPr>
          <p:nvPr>
            <p:ph type="title"/>
          </p:nvPr>
        </p:nvSpPr>
        <p:spPr>
          <a:xfrm>
            <a:off x="365760" y="295683"/>
            <a:ext cx="8412480" cy="1244192"/>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65760" y="295683"/>
            <a:ext cx="8412480" cy="1244192"/>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65760" y="295683"/>
            <a:ext cx="5394960" cy="1243584"/>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30" name="Google Shape;30;p7"/>
          <p:cNvSpPr txBox="1">
            <a:spLocks noGrp="1"/>
          </p:cNvSpPr>
          <p:nvPr>
            <p:ph type="body" idx="1"/>
          </p:nvPr>
        </p:nvSpPr>
        <p:spPr>
          <a:xfrm>
            <a:off x="365760" y="1611312"/>
            <a:ext cx="5394960" cy="4735486"/>
          </a:xfrm>
          <a:prstGeom prst="rect">
            <a:avLst/>
          </a:prstGeom>
          <a:noFill/>
          <a:ln>
            <a:noFill/>
          </a:ln>
        </p:spPr>
        <p:txBody>
          <a:bodyPr spcFirstLastPara="1" wrap="square" lIns="91425" tIns="91425" rIns="91425" bIns="91425" anchor="t" anchorCtr="0"/>
          <a:lstStyle>
            <a:lvl1pPr marL="457200" marR="0" lvl="0" indent="-257175" algn="l" rtl="0">
              <a:lnSpc>
                <a:spcPct val="100000"/>
              </a:lnSpc>
              <a:spcBef>
                <a:spcPts val="1200"/>
              </a:spcBef>
              <a:spcAft>
                <a:spcPts val="0"/>
              </a:spcAft>
              <a:buClr>
                <a:schemeClr val="dk2"/>
              </a:buClr>
              <a:buSzPts val="450"/>
              <a:buFont typeface="Arial"/>
              <a:buChar char="‏"/>
              <a:defRPr sz="1800" b="0" i="0" u="none" strike="noStrike" cap="none">
                <a:solidFill>
                  <a:schemeClr val="dk2"/>
                </a:solidFill>
                <a:latin typeface="Arial"/>
                <a:ea typeface="Arial"/>
                <a:cs typeface="Arial"/>
                <a:sym typeface="Arial"/>
              </a:defRPr>
            </a:lvl1pPr>
            <a:lvl2pPr marL="914400" marR="0" lvl="1"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title &amp; 2 columns of text">
  <p:cSld name="Title, subtitle &amp; 2 columns of tex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365760" y="295683"/>
            <a:ext cx="8412480" cy="46949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33" name="Google Shape;33;p8"/>
          <p:cNvSpPr txBox="1">
            <a:spLocks noGrp="1"/>
          </p:cNvSpPr>
          <p:nvPr>
            <p:ph type="body" idx="1"/>
          </p:nvPr>
        </p:nvSpPr>
        <p:spPr>
          <a:xfrm>
            <a:off x="365760" y="782620"/>
            <a:ext cx="8412480" cy="75725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575757"/>
              </a:buClr>
              <a:buSzPts val="500"/>
              <a:buFont typeface="Arial"/>
              <a:buNone/>
              <a:defRPr sz="2000" b="0" i="0" u="none" strike="noStrike" cap="none">
                <a:solidFill>
                  <a:srgbClr val="575757"/>
                </a:solidFill>
                <a:latin typeface="Arial"/>
                <a:ea typeface="Arial"/>
                <a:cs typeface="Arial"/>
                <a:sym typeface="Arial"/>
              </a:defRPr>
            </a:lvl1pPr>
            <a:lvl2pPr marL="914400" marR="0" lvl="1"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 name="Google Shape;34;p8"/>
          <p:cNvSpPr txBox="1">
            <a:spLocks noGrp="1"/>
          </p:cNvSpPr>
          <p:nvPr>
            <p:ph type="body" idx="2"/>
          </p:nvPr>
        </p:nvSpPr>
        <p:spPr>
          <a:xfrm>
            <a:off x="365760" y="1611312"/>
            <a:ext cx="4114800" cy="4735486"/>
          </a:xfrm>
          <a:prstGeom prst="rect">
            <a:avLst/>
          </a:prstGeom>
          <a:noFill/>
          <a:ln>
            <a:noFill/>
          </a:ln>
        </p:spPr>
        <p:txBody>
          <a:bodyPr spcFirstLastPara="1" wrap="square" lIns="91425" tIns="91425" rIns="91425" bIns="91425" anchor="t" anchorCtr="0"/>
          <a:lstStyle>
            <a:lvl1pPr marL="457200" marR="0" lvl="0" indent="-257175" algn="l" rtl="0">
              <a:lnSpc>
                <a:spcPct val="100000"/>
              </a:lnSpc>
              <a:spcBef>
                <a:spcPts val="1200"/>
              </a:spcBef>
              <a:spcAft>
                <a:spcPts val="0"/>
              </a:spcAft>
              <a:buClr>
                <a:schemeClr val="dk2"/>
              </a:buClr>
              <a:buSzPts val="450"/>
              <a:buFont typeface="Arial"/>
              <a:buChar char="‏"/>
              <a:defRPr sz="1800" b="0" i="0" u="none" strike="noStrike" cap="none">
                <a:solidFill>
                  <a:schemeClr val="dk2"/>
                </a:solidFill>
                <a:latin typeface="Arial"/>
                <a:ea typeface="Arial"/>
                <a:cs typeface="Arial"/>
                <a:sym typeface="Arial"/>
              </a:defRPr>
            </a:lvl1pPr>
            <a:lvl2pPr marL="914400" marR="0" lvl="1"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Google Shape;35;p8"/>
          <p:cNvSpPr txBox="1">
            <a:spLocks noGrp="1"/>
          </p:cNvSpPr>
          <p:nvPr>
            <p:ph type="body" idx="3"/>
          </p:nvPr>
        </p:nvSpPr>
        <p:spPr>
          <a:xfrm>
            <a:off x="4663439" y="1611312"/>
            <a:ext cx="4114800" cy="4735486"/>
          </a:xfrm>
          <a:prstGeom prst="rect">
            <a:avLst/>
          </a:prstGeom>
          <a:noFill/>
          <a:ln>
            <a:noFill/>
          </a:ln>
        </p:spPr>
        <p:txBody>
          <a:bodyPr spcFirstLastPara="1" wrap="square" lIns="91425" tIns="91425" rIns="91425" bIns="91425" anchor="t" anchorCtr="0"/>
          <a:lstStyle>
            <a:lvl1pPr marL="457200" marR="0" lvl="0" indent="-257175" algn="l" rtl="0">
              <a:lnSpc>
                <a:spcPct val="100000"/>
              </a:lnSpc>
              <a:spcBef>
                <a:spcPts val="1200"/>
              </a:spcBef>
              <a:spcAft>
                <a:spcPts val="0"/>
              </a:spcAft>
              <a:buClr>
                <a:schemeClr val="dk2"/>
              </a:buClr>
              <a:buSzPts val="450"/>
              <a:buFont typeface="Arial"/>
              <a:buChar char="‏"/>
              <a:defRPr sz="1800" b="0" i="0" u="none" strike="noStrike" cap="none">
                <a:solidFill>
                  <a:schemeClr val="dk2"/>
                </a:solidFill>
                <a:latin typeface="Arial"/>
                <a:ea typeface="Arial"/>
                <a:cs typeface="Arial"/>
                <a:sym typeface="Arial"/>
              </a:defRPr>
            </a:lvl1pPr>
            <a:lvl2pPr marL="914400" marR="0" lvl="1"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ubtitle, 1 column text with image">
  <p:cSld name="Title, subtitle, 1 column text with image">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365760" y="295683"/>
            <a:ext cx="4114800" cy="46949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38" name="Google Shape;38;p9"/>
          <p:cNvSpPr txBox="1">
            <a:spLocks noGrp="1"/>
          </p:cNvSpPr>
          <p:nvPr>
            <p:ph type="body" idx="1"/>
          </p:nvPr>
        </p:nvSpPr>
        <p:spPr>
          <a:xfrm>
            <a:off x="365760" y="782620"/>
            <a:ext cx="4114800" cy="75725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575757"/>
              </a:buClr>
              <a:buSzPts val="500"/>
              <a:buFont typeface="Arial"/>
              <a:buNone/>
              <a:defRPr sz="2000" b="0" i="0" u="none" strike="noStrike" cap="none">
                <a:solidFill>
                  <a:srgbClr val="575757"/>
                </a:solidFill>
                <a:latin typeface="Arial"/>
                <a:ea typeface="Arial"/>
                <a:cs typeface="Arial"/>
                <a:sym typeface="Arial"/>
              </a:defRPr>
            </a:lvl1pPr>
            <a:lvl2pPr marL="914400" marR="0" lvl="1"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9"/>
          <p:cNvSpPr txBox="1">
            <a:spLocks noGrp="1"/>
          </p:cNvSpPr>
          <p:nvPr>
            <p:ph type="body" idx="2"/>
          </p:nvPr>
        </p:nvSpPr>
        <p:spPr>
          <a:xfrm>
            <a:off x="365760" y="1611312"/>
            <a:ext cx="4114800" cy="4733788"/>
          </a:xfrm>
          <a:prstGeom prst="rect">
            <a:avLst/>
          </a:prstGeom>
          <a:noFill/>
          <a:ln>
            <a:noFill/>
          </a:ln>
        </p:spPr>
        <p:txBody>
          <a:bodyPr spcFirstLastPara="1" wrap="square" lIns="91425" tIns="91425" rIns="91425" bIns="91425" anchor="t" anchorCtr="0"/>
          <a:lstStyle>
            <a:lvl1pPr marL="457200" marR="0" lvl="0" indent="-257175" algn="l" rtl="0">
              <a:lnSpc>
                <a:spcPct val="100000"/>
              </a:lnSpc>
              <a:spcBef>
                <a:spcPts val="1200"/>
              </a:spcBef>
              <a:spcAft>
                <a:spcPts val="0"/>
              </a:spcAft>
              <a:buClr>
                <a:schemeClr val="dk2"/>
              </a:buClr>
              <a:buSzPts val="450"/>
              <a:buFont typeface="Arial"/>
              <a:buChar char="‏"/>
              <a:defRPr sz="1800" b="0" i="0" u="none" strike="noStrike" cap="none">
                <a:solidFill>
                  <a:schemeClr val="dk2"/>
                </a:solidFill>
                <a:latin typeface="Arial"/>
                <a:ea typeface="Arial"/>
                <a:cs typeface="Arial"/>
                <a:sym typeface="Arial"/>
              </a:defRPr>
            </a:lvl1pPr>
            <a:lvl2pPr marL="914400" marR="0" lvl="1"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ubtitle, 1 column text with charts">
  <p:cSld name="Title, subtitle, 1 column text with charts">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365760" y="295683"/>
            <a:ext cx="8412480" cy="46949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42" name="Google Shape;42;p10"/>
          <p:cNvSpPr txBox="1">
            <a:spLocks noGrp="1"/>
          </p:cNvSpPr>
          <p:nvPr>
            <p:ph type="body" idx="1"/>
          </p:nvPr>
        </p:nvSpPr>
        <p:spPr>
          <a:xfrm>
            <a:off x="365760" y="782620"/>
            <a:ext cx="8412480" cy="766748"/>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200"/>
              </a:spcBef>
              <a:spcAft>
                <a:spcPts val="0"/>
              </a:spcAft>
              <a:buClr>
                <a:srgbClr val="575757"/>
              </a:buClr>
              <a:buSzPts val="500"/>
              <a:buFont typeface="Arial"/>
              <a:buNone/>
              <a:defRPr sz="2000" b="0" i="0" u="none" strike="noStrike" cap="none">
                <a:solidFill>
                  <a:srgbClr val="575757"/>
                </a:solidFill>
                <a:latin typeface="Arial"/>
                <a:ea typeface="Arial"/>
                <a:cs typeface="Arial"/>
                <a:sym typeface="Arial"/>
              </a:defRPr>
            </a:lvl1pPr>
            <a:lvl2pPr marL="914400" marR="0" lvl="1"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 name="Google Shape;43;p10"/>
          <p:cNvSpPr txBox="1">
            <a:spLocks noGrp="1"/>
          </p:cNvSpPr>
          <p:nvPr>
            <p:ph type="body" idx="2"/>
          </p:nvPr>
        </p:nvSpPr>
        <p:spPr>
          <a:xfrm>
            <a:off x="365760" y="1611312"/>
            <a:ext cx="4114800" cy="4733788"/>
          </a:xfrm>
          <a:prstGeom prst="rect">
            <a:avLst/>
          </a:prstGeom>
          <a:noFill/>
          <a:ln>
            <a:noFill/>
          </a:ln>
        </p:spPr>
        <p:txBody>
          <a:bodyPr spcFirstLastPara="1" wrap="square" lIns="91425" tIns="91425" rIns="91425" bIns="91425" anchor="t" anchorCtr="0"/>
          <a:lstStyle>
            <a:lvl1pPr marL="457200" marR="0" lvl="0" indent="-257175" algn="l" rtl="0">
              <a:lnSpc>
                <a:spcPct val="100000"/>
              </a:lnSpc>
              <a:spcBef>
                <a:spcPts val="1200"/>
              </a:spcBef>
              <a:spcAft>
                <a:spcPts val="0"/>
              </a:spcAft>
              <a:buClr>
                <a:schemeClr val="dk2"/>
              </a:buClr>
              <a:buSzPts val="450"/>
              <a:buFont typeface="Arial"/>
              <a:buChar char="‏"/>
              <a:defRPr sz="1800" b="0" i="0" u="none" strike="noStrike" cap="none">
                <a:solidFill>
                  <a:schemeClr val="dk2"/>
                </a:solidFill>
                <a:latin typeface="Arial"/>
                <a:ea typeface="Arial"/>
                <a:cs typeface="Arial"/>
                <a:sym typeface="Arial"/>
              </a:defRPr>
            </a:lvl1pPr>
            <a:lvl2pPr marL="914400" marR="0" lvl="1"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65760" y="295683"/>
            <a:ext cx="8412480" cy="1244192"/>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11" name="Google Shape;11;p1"/>
          <p:cNvSpPr txBox="1">
            <a:spLocks noGrp="1"/>
          </p:cNvSpPr>
          <p:nvPr>
            <p:ph type="body" idx="1"/>
          </p:nvPr>
        </p:nvSpPr>
        <p:spPr>
          <a:xfrm>
            <a:off x="365760" y="1611312"/>
            <a:ext cx="8412480" cy="4734292"/>
          </a:xfrm>
          <a:prstGeom prst="rect">
            <a:avLst/>
          </a:prstGeom>
          <a:noFill/>
          <a:ln>
            <a:noFill/>
          </a:ln>
        </p:spPr>
        <p:txBody>
          <a:bodyPr spcFirstLastPara="1" wrap="square" lIns="91425" tIns="91425" rIns="91425" bIns="91425" anchor="t" anchorCtr="0"/>
          <a:lstStyle>
            <a:lvl1pPr marL="457200" marR="0" lvl="0" indent="-257175" algn="l" rtl="0">
              <a:lnSpc>
                <a:spcPct val="100000"/>
              </a:lnSpc>
              <a:spcBef>
                <a:spcPts val="1200"/>
              </a:spcBef>
              <a:spcAft>
                <a:spcPts val="0"/>
              </a:spcAft>
              <a:buClr>
                <a:schemeClr val="dk2"/>
              </a:buClr>
              <a:buSzPts val="450"/>
              <a:buFont typeface="Arial"/>
              <a:buChar char="‏"/>
              <a:defRPr sz="1800" b="0" i="0" u="none" strike="noStrike" cap="none">
                <a:solidFill>
                  <a:schemeClr val="dk2"/>
                </a:solidFill>
                <a:latin typeface="Arial"/>
                <a:ea typeface="Arial"/>
                <a:cs typeface="Arial"/>
                <a:sym typeface="Arial"/>
              </a:defRPr>
            </a:lvl1pPr>
            <a:lvl2pPr marL="914400" marR="0" lvl="1"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lnSpc>
                <a:spcPct val="100000"/>
              </a:lnSpc>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p:nvPr/>
        </p:nvSpPr>
        <p:spPr>
          <a:xfrm>
            <a:off x="4343400" y="6481703"/>
            <a:ext cx="457200" cy="123111"/>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8C8C8C"/>
              </a:buClr>
              <a:buSzPts val="200"/>
              <a:buFont typeface="Arial"/>
              <a:buNone/>
            </a:pPr>
            <a:fld id="{00000000-1234-1234-1234-123412341234}" type="slidenum">
              <a:rPr lang="en-US" sz="800" b="0" i="0" u="none" strike="noStrike" cap="none">
                <a:solidFill>
                  <a:srgbClr val="8C8C8C"/>
                </a:solidFill>
                <a:latin typeface="Arial"/>
                <a:ea typeface="Arial"/>
                <a:cs typeface="Arial"/>
                <a:sym typeface="Arial"/>
              </a:rPr>
              <a:t>‹#›</a:t>
            </a:fld>
            <a:endParaRPr sz="800" b="0" i="0" u="none" strike="noStrike" cap="none">
              <a:solidFill>
                <a:srgbClr val="8C8C8C"/>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365760" y="295683"/>
            <a:ext cx="8412480" cy="1244192"/>
          </a:xfrm>
          <a:prstGeom prst="rect">
            <a:avLst/>
          </a:prstGeom>
          <a:noFill/>
          <a:ln>
            <a:noFill/>
          </a:ln>
        </p:spPr>
        <p:txBody>
          <a:bodyPr spcFirstLastPara="1" wrap="square" lIns="0" tIns="0" rIns="0" bIns="0" anchor="t" anchorCtr="0"/>
          <a:lstStyle>
            <a:lvl1pPr marR="0" lvl="0" algn="l" rtl="0">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20"/>
          <p:cNvSpPr txBox="1">
            <a:spLocks noGrp="1"/>
          </p:cNvSpPr>
          <p:nvPr>
            <p:ph type="body" idx="1"/>
          </p:nvPr>
        </p:nvSpPr>
        <p:spPr>
          <a:xfrm>
            <a:off x="365760" y="1611313"/>
            <a:ext cx="8412480" cy="4734292"/>
          </a:xfrm>
          <a:prstGeom prst="rect">
            <a:avLst/>
          </a:prstGeom>
          <a:noFill/>
          <a:ln>
            <a:noFill/>
          </a:ln>
        </p:spPr>
        <p:txBody>
          <a:bodyPr spcFirstLastPara="1" wrap="square" lIns="0" tIns="0" rIns="0" bIns="0" anchor="t" anchorCtr="0"/>
          <a:lstStyle>
            <a:lvl1pPr marL="457200" marR="0" lvl="0" indent="-257175" algn="l" rtl="0">
              <a:spcBef>
                <a:spcPts val="1200"/>
              </a:spcBef>
              <a:spcAft>
                <a:spcPts val="0"/>
              </a:spcAft>
              <a:buClr>
                <a:schemeClr val="dk2"/>
              </a:buClr>
              <a:buSzPts val="450"/>
              <a:buFont typeface="Arial"/>
              <a:buChar char="‏"/>
              <a:defRPr sz="1800" b="0" i="0" u="none" strike="noStrike" cap="none">
                <a:solidFill>
                  <a:schemeClr val="dk2"/>
                </a:solidFill>
                <a:latin typeface="Arial"/>
                <a:ea typeface="Arial"/>
                <a:cs typeface="Arial"/>
                <a:sym typeface="Arial"/>
              </a:defRPr>
            </a:lvl1pPr>
            <a:lvl2pPr marL="914400" marR="0" lvl="1"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42900" algn="l" rtl="0">
              <a:spcBef>
                <a:spcPts val="6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spcBef>
                <a:spcPts val="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20"/>
          <p:cNvSpPr txBox="1"/>
          <p:nvPr/>
        </p:nvSpPr>
        <p:spPr>
          <a:xfrm>
            <a:off x="4343400" y="6481703"/>
            <a:ext cx="457200" cy="123111"/>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8C8C8C"/>
              </a:buClr>
              <a:buSzPts val="800"/>
              <a:buFont typeface="Arial"/>
              <a:buNone/>
            </a:pPr>
            <a:fld id="{00000000-1234-1234-1234-123412341234}" type="slidenum">
              <a:rPr lang="en-US" sz="800" b="0" i="0" u="none" strike="noStrike" cap="none">
                <a:solidFill>
                  <a:srgbClr val="8C8C8C"/>
                </a:solidFill>
                <a:latin typeface="Arial"/>
                <a:ea typeface="Arial"/>
                <a:cs typeface="Arial"/>
                <a:sym typeface="Arial"/>
              </a:rPr>
              <a:t>‹#›</a:t>
            </a:fld>
            <a:endParaRPr sz="800" b="0" i="0" u="none" strike="noStrike" cap="none">
              <a:solidFill>
                <a:srgbClr val="8C8C8C"/>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benchmarks.gsa.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USSM.M3@gsa.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s3.amazonaws.com/sitesusa/wp-content/uploads/sites/1041/2017/08/Baseline-and-Target-Performance-Success-Metrics2.pptx" TargetMode="External"/><Relationship Id="rId13" Type="http://schemas.openxmlformats.org/officeDocument/2006/relationships/hyperlink" Target="https://s3.amazonaws.com/sitesusa/wp-content/uploads/sites/1041/2017/08/Requirements-Management-Plan.docx" TargetMode="External"/><Relationship Id="rId3" Type="http://schemas.openxmlformats.org/officeDocument/2006/relationships/hyperlink" Target="https://ussm.gov/assets/files/Tailoring-Guide8.29.18.xlsx" TargetMode="External"/><Relationship Id="rId7" Type="http://schemas.openxmlformats.org/officeDocument/2006/relationships/hyperlink" Target="https://ussm.gov/assets/files/M3PlaybookScheduleTemplate8.29.18.xlsx" TargetMode="External"/><Relationship Id="rId12" Type="http://schemas.openxmlformats.org/officeDocument/2006/relationships/hyperlink" Target="https://s3.amazonaws.com/sitesusa/wp-content/uploads/sites/1041/2016/07/M3-Playbook-RAID-Log-Template.xlsx" TargetMode="External"/><Relationship Id="rId17" Type="http://schemas.openxmlformats.org/officeDocument/2006/relationships/hyperlink" Target="https://s3.amazonaws.com/sitesusa/wp-content/uploads/sites/1041/2016/07/M3PlaybookTargetStateCONOPSTemplate.docx" TargetMode="External"/><Relationship Id="rId2" Type="http://schemas.openxmlformats.org/officeDocument/2006/relationships/notesSlide" Target="../notesSlides/notesSlide4.xml"/><Relationship Id="rId16" Type="http://schemas.openxmlformats.org/officeDocument/2006/relationships/hyperlink" Target="https://s3.amazonaws.com/sitesusa/wp-content/uploads/sites/1041/2016/07/M3-Playbook-As-Is-System-Inventory-Template.xlsx" TargetMode="External"/><Relationship Id="rId1" Type="http://schemas.openxmlformats.org/officeDocument/2006/relationships/slideLayout" Target="../slideLayouts/slideLayout2.xml"/><Relationship Id="rId6" Type="http://schemas.openxmlformats.org/officeDocument/2006/relationships/hyperlink" Target="https://s3.amazonaws.com/sitesusa/wp-content/uploads/sites/1041/2016/07/M3-Playbook-Governance-Charter-Template.docx" TargetMode="External"/><Relationship Id="rId11" Type="http://schemas.openxmlformats.org/officeDocument/2006/relationships/hyperlink" Target="https://s3.amazonaws.com/sitesusa/wp-content/uploads/sites/1041/2017/08/Risk-Management-Plan-Template.docx" TargetMode="External"/><Relationship Id="rId5" Type="http://schemas.openxmlformats.org/officeDocument/2006/relationships/hyperlink" Target="https://www.ussm.gov/templates/" TargetMode="External"/><Relationship Id="rId15" Type="http://schemas.openxmlformats.org/officeDocument/2006/relationships/hyperlink" Target="https://s3.amazonaws.com/sitesusa/wp-content/uploads/sites/1041/2016/07/M3-Playbook-Communications-Plan-Template.xlsx" TargetMode="External"/><Relationship Id="rId10" Type="http://schemas.openxmlformats.org/officeDocument/2006/relationships/hyperlink" Target="https://s3.amazonaws.com/sitesusa/wp-content/uploads/sites/1041/2016/07/M3-Playbook-Status-Report-Dashboard-Template.pptx" TargetMode="External"/><Relationship Id="rId4" Type="http://schemas.openxmlformats.org/officeDocument/2006/relationships/hyperlink" Target="https://ussm.gov/assets/files/M3-Playbook-HR-Staffing-Plan-Template.docx" TargetMode="External"/><Relationship Id="rId9" Type="http://schemas.openxmlformats.org/officeDocument/2006/relationships/hyperlink" Target="https://s3.amazonaws.com/sitesusa/wp-content/uploads/sites/1041/2017/08/Risk-Assessment-Tool.xlsm" TargetMode="External"/><Relationship Id="rId14" Type="http://schemas.openxmlformats.org/officeDocument/2006/relationships/hyperlink" Target="https://s3.amazonaws.com/sitesusa/wp-content/uploads/sites/1041/2016/07/M3-Playbook-Stakeholder-Analysis-Template.xls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hyperlink" Target="https://s3.amazonaws.com/sitesusa/wp-content/uploads/sites/1041/2017/08/Risk-Assessment-Tool.xls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9"/>
          <p:cNvSpPr txBox="1">
            <a:spLocks noGrp="1"/>
          </p:cNvSpPr>
          <p:nvPr>
            <p:ph type="ctrTitle"/>
          </p:nvPr>
        </p:nvSpPr>
        <p:spPr>
          <a:xfrm>
            <a:off x="365759" y="2536797"/>
            <a:ext cx="7454265" cy="842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accent1"/>
              </a:buClr>
              <a:buSzPts val="700"/>
              <a:buFont typeface="Arial"/>
              <a:buNone/>
            </a:pPr>
            <a:r>
              <a:rPr lang="en-US" sz="2800" b="0" i="0" u="none" strike="noStrike" cap="none">
                <a:solidFill>
                  <a:schemeClr val="accent1"/>
                </a:solidFill>
                <a:latin typeface="Arial"/>
                <a:ea typeface="Arial"/>
                <a:cs typeface="Arial"/>
                <a:sym typeface="Arial"/>
              </a:rPr>
              <a:t/>
            </a:r>
            <a:br>
              <a:rPr lang="en-US" sz="2800" b="0" i="0" u="none" strike="noStrike" cap="none">
                <a:solidFill>
                  <a:schemeClr val="accent1"/>
                </a:solidFill>
                <a:latin typeface="Arial"/>
                <a:ea typeface="Arial"/>
                <a:cs typeface="Arial"/>
                <a:sym typeface="Arial"/>
              </a:rPr>
            </a:br>
            <a:r>
              <a:rPr lang="en-US" sz="2800" b="0" i="0" u="none" strike="noStrike" cap="none">
                <a:solidFill>
                  <a:schemeClr val="accent1"/>
                </a:solidFill>
                <a:latin typeface="Arial"/>
                <a:ea typeface="Arial"/>
                <a:cs typeface="Arial"/>
                <a:sym typeface="Arial"/>
              </a:rPr>
              <a:t/>
            </a:r>
            <a:br>
              <a:rPr lang="en-US" sz="2800" b="0" i="0" u="none" strike="noStrike" cap="none">
                <a:solidFill>
                  <a:schemeClr val="accent1"/>
                </a:solidFill>
                <a:latin typeface="Arial"/>
                <a:ea typeface="Arial"/>
                <a:cs typeface="Arial"/>
                <a:sym typeface="Arial"/>
              </a:rPr>
            </a:br>
            <a:r>
              <a:rPr lang="en-US" sz="2800" b="0" i="0" u="none" strike="noStrike" cap="none">
                <a:solidFill>
                  <a:schemeClr val="accent1"/>
                </a:solidFill>
                <a:latin typeface="Arial"/>
                <a:ea typeface="Arial"/>
                <a:cs typeface="Arial"/>
                <a:sym typeface="Arial"/>
              </a:rPr>
              <a:t/>
            </a:r>
            <a:br>
              <a:rPr lang="en-US" sz="2800" b="0" i="0" u="none" strike="noStrike" cap="none">
                <a:solidFill>
                  <a:schemeClr val="accent1"/>
                </a:solidFill>
                <a:latin typeface="Arial"/>
                <a:ea typeface="Arial"/>
                <a:cs typeface="Arial"/>
                <a:sym typeface="Arial"/>
              </a:rPr>
            </a:br>
            <a:r>
              <a:rPr lang="en-US" sz="2800" b="0" i="0" u="none" strike="noStrike" cap="none">
                <a:solidFill>
                  <a:schemeClr val="accent1"/>
                </a:solidFill>
                <a:latin typeface="Arial"/>
                <a:ea typeface="Arial"/>
                <a:cs typeface="Arial"/>
                <a:sym typeface="Arial"/>
              </a:rPr>
              <a:t>Phase 1 Tollgate Review Discussion Template</a:t>
            </a:r>
            <a:endParaRPr/>
          </a:p>
        </p:txBody>
      </p:sp>
      <p:sp>
        <p:nvSpPr>
          <p:cNvPr id="119" name="Google Shape;119;p39"/>
          <p:cNvSpPr txBox="1">
            <a:spLocks noGrp="1"/>
          </p:cNvSpPr>
          <p:nvPr>
            <p:ph type="subTitle" idx="1"/>
          </p:nvPr>
        </p:nvSpPr>
        <p:spPr>
          <a:xfrm>
            <a:off x="365759" y="3417950"/>
            <a:ext cx="7304547" cy="137159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700"/>
              <a:buFont typeface="Arial"/>
              <a:buNone/>
            </a:pPr>
            <a:r>
              <a:rPr lang="en-US" sz="2800" b="0" i="0" u="none" strike="noStrike" cap="none">
                <a:solidFill>
                  <a:schemeClr val="accent2"/>
                </a:solidFill>
                <a:latin typeface="Arial"/>
                <a:ea typeface="Arial"/>
                <a:cs typeface="Arial"/>
                <a:sym typeface="Arial"/>
              </a:rPr>
              <a:t>GSA, Unified Shared Services Management</a:t>
            </a:r>
            <a:endParaRPr/>
          </a:p>
          <a:p>
            <a:pPr marL="0" marR="0" lvl="0" indent="0" algn="l" rtl="0">
              <a:lnSpc>
                <a:spcPct val="100000"/>
              </a:lnSpc>
              <a:spcBef>
                <a:spcPts val="0"/>
              </a:spcBef>
              <a:spcAft>
                <a:spcPts val="0"/>
              </a:spcAft>
              <a:buClr>
                <a:schemeClr val="accent2"/>
              </a:buClr>
              <a:buSzPts val="700"/>
              <a:buFont typeface="Arial"/>
              <a:buNone/>
            </a:pPr>
            <a:endParaRPr sz="2800" b="0" i="0" u="none" strike="noStrike" cap="none">
              <a:solidFill>
                <a:schemeClr val="accent2"/>
              </a:solidFill>
              <a:latin typeface="Arial"/>
              <a:ea typeface="Arial"/>
              <a:cs typeface="Arial"/>
              <a:sym typeface="Arial"/>
            </a:endParaRPr>
          </a:p>
          <a:p>
            <a:pPr marL="0" marR="0" lvl="0" indent="0" algn="l" rtl="0">
              <a:lnSpc>
                <a:spcPct val="100000"/>
              </a:lnSpc>
              <a:spcBef>
                <a:spcPts val="0"/>
              </a:spcBef>
              <a:spcAft>
                <a:spcPts val="0"/>
              </a:spcAft>
              <a:buClr>
                <a:schemeClr val="accent2"/>
              </a:buClr>
              <a:buSzPts val="500"/>
              <a:buFont typeface="Arial"/>
              <a:buNone/>
            </a:pPr>
            <a:r>
              <a:rPr lang="en-US" sz="2000" b="0" i="1" u="none" strike="noStrike" cap="none">
                <a:solidFill>
                  <a:schemeClr val="accent2"/>
                </a:solidFill>
                <a:latin typeface="Arial"/>
                <a:ea typeface="Arial"/>
                <a:cs typeface="Arial"/>
                <a:sym typeface="Arial"/>
              </a:rPr>
              <a:t>Month, Year</a:t>
            </a: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48"/>
          <p:cNvSpPr txBox="1">
            <a:spLocks noGrp="1"/>
          </p:cNvSpPr>
          <p:nvPr>
            <p:ph type="body" idx="1"/>
          </p:nvPr>
        </p:nvSpPr>
        <p:spPr>
          <a:xfrm>
            <a:off x="365760" y="782620"/>
            <a:ext cx="8412480" cy="7572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75757"/>
              </a:buClr>
              <a:buSzPts val="500"/>
              <a:buFont typeface="Arial"/>
              <a:buNone/>
            </a:pPr>
            <a:r>
              <a:rPr lang="en-US" sz="2000" b="0" i="0" u="none" strike="noStrike" cap="none">
                <a:latin typeface="Arial"/>
                <a:ea typeface="Arial"/>
                <a:cs typeface="Arial"/>
                <a:sym typeface="Arial"/>
              </a:rPr>
              <a:t>Describe the program’s approach for onboarding and utilizing IV&amp;V support</a:t>
            </a:r>
            <a:endParaRPr/>
          </a:p>
        </p:txBody>
      </p:sp>
      <p:sp>
        <p:nvSpPr>
          <p:cNvPr id="206" name="Google Shape;206;p48"/>
          <p:cNvSpPr txBox="1">
            <a:spLocks noGrp="1"/>
          </p:cNvSpPr>
          <p:nvPr>
            <p:ph type="title"/>
          </p:nvPr>
        </p:nvSpPr>
        <p:spPr>
          <a:xfrm>
            <a:off x="365760" y="295683"/>
            <a:ext cx="8412480" cy="46949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700"/>
              <a:buFont typeface="Arial"/>
              <a:buNone/>
            </a:pPr>
            <a:r>
              <a:rPr lang="en-US" sz="2800" b="0" i="0" u="none" strike="noStrike" cap="none">
                <a:solidFill>
                  <a:schemeClr val="accent2"/>
                </a:solidFill>
                <a:latin typeface="Arial"/>
                <a:ea typeface="Arial"/>
                <a:cs typeface="Arial"/>
                <a:sym typeface="Arial"/>
              </a:rPr>
              <a:t>Independent Verification and Validation Plan</a:t>
            </a:r>
            <a:endParaRPr/>
          </a:p>
        </p:txBody>
      </p:sp>
      <p:sp>
        <p:nvSpPr>
          <p:cNvPr id="207" name="Google Shape;207;p48"/>
          <p:cNvSpPr txBox="1">
            <a:spLocks noGrp="1"/>
          </p:cNvSpPr>
          <p:nvPr>
            <p:ph type="body" idx="2"/>
          </p:nvPr>
        </p:nvSpPr>
        <p:spPr>
          <a:xfrm>
            <a:off x="365760" y="1611312"/>
            <a:ext cx="8412480" cy="47342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350"/>
              <a:buFont typeface="Arial"/>
              <a:buNone/>
            </a:pPr>
            <a:r>
              <a:rPr lang="en-US" sz="1400" b="0" i="1" u="none" strike="noStrike" cap="none">
                <a:solidFill>
                  <a:schemeClr val="dk2"/>
                </a:solidFill>
                <a:latin typeface="Arial"/>
                <a:ea typeface="Arial"/>
                <a:cs typeface="Arial"/>
                <a:sym typeface="Arial"/>
              </a:rPr>
              <a:t>Provide an overview of:</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Timeline to obtain IV&amp;V support</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The scope IV&amp;V activities that will occur during the program</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The timing of IV&amp;V activities during the program</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The process to address IV&amp;V feedback</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IV&amp;V relationships (i.e., who the sponsor is, and how IV&amp;V support will interact with the provider and USSM)</a:t>
            </a:r>
            <a:endParaRPr/>
          </a:p>
          <a:p>
            <a:pPr marL="0" marR="0" lvl="0" indent="0" algn="l" rtl="0">
              <a:lnSpc>
                <a:spcPct val="100000"/>
              </a:lnSpc>
              <a:spcBef>
                <a:spcPts val="1200"/>
              </a:spcBef>
              <a:spcAft>
                <a:spcPts val="0"/>
              </a:spcAft>
              <a:buClr>
                <a:schemeClr val="dk2"/>
              </a:buClr>
              <a:buSzPts val="350"/>
              <a:buFont typeface="Arial"/>
              <a:buNone/>
            </a:pPr>
            <a:endParaRPr sz="1400" b="0" i="1" u="none" strike="noStrike" cap="none">
              <a:solidFill>
                <a:schemeClr val="dk2"/>
              </a:solidFill>
              <a:latin typeface="Arial"/>
              <a:ea typeface="Arial"/>
              <a:cs typeface="Arial"/>
              <a:sym typeface="Arial"/>
            </a:endParaRPr>
          </a:p>
        </p:txBody>
      </p:sp>
      <p:graphicFrame>
        <p:nvGraphicFramePr>
          <p:cNvPr id="208" name="Google Shape;208;p48"/>
          <p:cNvGraphicFramePr/>
          <p:nvPr/>
        </p:nvGraphicFramePr>
        <p:xfrm>
          <a:off x="6475546" y="6129475"/>
          <a:ext cx="2502200" cy="493350"/>
        </p:xfrm>
        <a:graphic>
          <a:graphicData uri="http://schemas.openxmlformats.org/drawingml/2006/table">
            <a:tbl>
              <a:tblPr firstRow="1" bandRow="1">
                <a:noFill/>
                <a:tableStyleId>{421F1D26-A8E2-44CD-96A6-758F64E7E614}</a:tableStyleId>
              </a:tblPr>
              <a:tblGrid>
                <a:gridCol w="2502200"/>
              </a:tblGrid>
              <a:tr h="159250">
                <a:tc>
                  <a:txBody>
                    <a:bodyPr/>
                    <a:lstStyle/>
                    <a:p>
                      <a:pPr marL="0" marR="0" lvl="0" indent="0" algn="ctr" rtl="0">
                        <a:lnSpc>
                          <a:spcPct val="100000"/>
                        </a:lnSpc>
                        <a:spcBef>
                          <a:spcPts val="0"/>
                        </a:spcBef>
                        <a:spcAft>
                          <a:spcPts val="0"/>
                        </a:spcAft>
                        <a:buClr>
                          <a:srgbClr val="000000"/>
                        </a:buClr>
                        <a:buSzPts val="250"/>
                        <a:buFont typeface="Arial"/>
                        <a:buNone/>
                      </a:pPr>
                      <a:r>
                        <a:rPr lang="en-US" sz="1000" u="none" strike="noStrike" cap="none"/>
                        <a:t>Source Documentation from Playbook</a:t>
                      </a:r>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tr>
              <a:tr h="249500">
                <a:tc>
                  <a:txBody>
                    <a:bodyPr/>
                    <a:lstStyle/>
                    <a:p>
                      <a:pPr marL="114300" marR="0" lvl="0" indent="-114300" algn="l" rtl="0">
                        <a:lnSpc>
                          <a:spcPct val="100000"/>
                        </a:lnSpc>
                        <a:spcBef>
                          <a:spcPts val="0"/>
                        </a:spcBef>
                        <a:spcAft>
                          <a:spcPts val="0"/>
                        </a:spcAft>
                        <a:buClr>
                          <a:schemeClr val="dk1"/>
                        </a:buClr>
                        <a:buSzPts val="1000"/>
                        <a:buFont typeface="Noto Sans Symbols"/>
                        <a:buChar char="▪"/>
                      </a:pPr>
                      <a:r>
                        <a:rPr lang="en-US" sz="1000" u="none" strike="noStrike" cap="none"/>
                        <a:t>IV&amp;V Plan</a:t>
                      </a:r>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r>
            </a:tbl>
          </a:graphicData>
        </a:graphic>
      </p:graphicFrame>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9"/>
          <p:cNvSpPr txBox="1">
            <a:spLocks noGrp="1"/>
          </p:cNvSpPr>
          <p:nvPr>
            <p:ph type="body" idx="1"/>
          </p:nvPr>
        </p:nvSpPr>
        <p:spPr>
          <a:xfrm>
            <a:off x="365760" y="782620"/>
            <a:ext cx="8412480" cy="7572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75757"/>
              </a:buClr>
              <a:buSzPts val="500"/>
              <a:buFont typeface="Arial"/>
              <a:buNone/>
            </a:pPr>
            <a:r>
              <a:rPr lang="en-US" sz="2000" b="0" i="0" u="none" strike="noStrike" cap="none">
                <a:solidFill>
                  <a:srgbClr val="575757"/>
                </a:solidFill>
                <a:latin typeface="Arial"/>
                <a:ea typeface="Arial"/>
                <a:cs typeface="Arial"/>
                <a:sym typeface="Arial"/>
              </a:rPr>
              <a:t>Describe the program’s governance model</a:t>
            </a:r>
            <a:endParaRPr/>
          </a:p>
        </p:txBody>
      </p:sp>
      <p:sp>
        <p:nvSpPr>
          <p:cNvPr id="215" name="Google Shape;215;p49"/>
          <p:cNvSpPr txBox="1">
            <a:spLocks noGrp="1"/>
          </p:cNvSpPr>
          <p:nvPr>
            <p:ph type="title"/>
          </p:nvPr>
        </p:nvSpPr>
        <p:spPr>
          <a:xfrm>
            <a:off x="365760" y="295683"/>
            <a:ext cx="8412480" cy="46949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700"/>
              <a:buFont typeface="Arial"/>
              <a:buNone/>
            </a:pPr>
            <a:r>
              <a:rPr lang="en-US" sz="2800" b="0" i="0" u="none" strike="noStrike" cap="none">
                <a:solidFill>
                  <a:schemeClr val="accent2"/>
                </a:solidFill>
                <a:latin typeface="Arial"/>
                <a:ea typeface="Arial"/>
                <a:cs typeface="Arial"/>
                <a:sym typeface="Arial"/>
              </a:rPr>
              <a:t>Program Governance Model</a:t>
            </a:r>
            <a:endParaRPr/>
          </a:p>
        </p:txBody>
      </p:sp>
      <p:sp>
        <p:nvSpPr>
          <p:cNvPr id="216" name="Google Shape;216;p49"/>
          <p:cNvSpPr txBox="1">
            <a:spLocks noGrp="1"/>
          </p:cNvSpPr>
          <p:nvPr>
            <p:ph type="body" idx="2"/>
          </p:nvPr>
        </p:nvSpPr>
        <p:spPr>
          <a:xfrm>
            <a:off x="365760" y="1611312"/>
            <a:ext cx="8412480" cy="47342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350"/>
              <a:buFont typeface="Arial"/>
              <a:buNone/>
            </a:pPr>
            <a:r>
              <a:rPr lang="en-US" sz="1400" b="0" i="1" u="none" strike="noStrike" cap="none">
                <a:solidFill>
                  <a:schemeClr val="dk1"/>
                </a:solidFill>
                <a:latin typeface="Arial"/>
                <a:ea typeface="Arial"/>
                <a:cs typeface="Arial"/>
                <a:sym typeface="Arial"/>
              </a:rPr>
              <a:t>Consider including the following:</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The governance structure, which identifies the roles, responsibilities, and which offices are represented</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The process, cadence, and timeline to make decisions</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The process and criteria used to escalate decisions, issues, and risks</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The scope of the governance (i.e., whether or not the program manager has the authority to approve changes that do not extend the schedule, the maximum dollar value of the costs, and increases or decreases to the scope)</a:t>
            </a:r>
            <a:endParaRPr/>
          </a:p>
        </p:txBody>
      </p:sp>
      <p:graphicFrame>
        <p:nvGraphicFramePr>
          <p:cNvPr id="217" name="Google Shape;217;p49"/>
          <p:cNvGraphicFramePr/>
          <p:nvPr/>
        </p:nvGraphicFramePr>
        <p:xfrm>
          <a:off x="6475546" y="6129475"/>
          <a:ext cx="2560325" cy="493350"/>
        </p:xfrm>
        <a:graphic>
          <a:graphicData uri="http://schemas.openxmlformats.org/drawingml/2006/table">
            <a:tbl>
              <a:tblPr firstRow="1" bandRow="1">
                <a:noFill/>
                <a:tableStyleId>{421F1D26-A8E2-44CD-96A6-758F64E7E614}</a:tableStyleId>
              </a:tblPr>
              <a:tblGrid>
                <a:gridCol w="2560325"/>
              </a:tblGrid>
              <a:tr h="159250">
                <a:tc>
                  <a:txBody>
                    <a:bodyPr/>
                    <a:lstStyle/>
                    <a:p>
                      <a:pPr marL="0" marR="0" lvl="0" indent="0" algn="ctr" rtl="0">
                        <a:lnSpc>
                          <a:spcPct val="100000"/>
                        </a:lnSpc>
                        <a:spcBef>
                          <a:spcPts val="0"/>
                        </a:spcBef>
                        <a:spcAft>
                          <a:spcPts val="0"/>
                        </a:spcAft>
                        <a:buClr>
                          <a:srgbClr val="000000"/>
                        </a:buClr>
                        <a:buSzPts val="250"/>
                        <a:buFont typeface="Arial"/>
                        <a:buNone/>
                      </a:pPr>
                      <a:r>
                        <a:rPr lang="en-US" sz="1000" u="none" strike="noStrike" cap="none"/>
                        <a:t>Source Documentation from Playbook</a:t>
                      </a:r>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tr>
              <a:tr h="249500">
                <a:tc>
                  <a:txBody>
                    <a:bodyPr/>
                    <a:lstStyle/>
                    <a:p>
                      <a:pPr marL="114300" marR="0" lvl="0" indent="-114300" algn="l" rtl="0">
                        <a:lnSpc>
                          <a:spcPct val="100000"/>
                        </a:lnSpc>
                        <a:spcBef>
                          <a:spcPts val="0"/>
                        </a:spcBef>
                        <a:spcAft>
                          <a:spcPts val="0"/>
                        </a:spcAft>
                        <a:buClr>
                          <a:schemeClr val="dk1"/>
                        </a:buClr>
                        <a:buSzPts val="1000"/>
                        <a:buFont typeface="Noto Sans Symbols"/>
                        <a:buChar char="▪"/>
                      </a:pPr>
                      <a:r>
                        <a:rPr lang="en-US" sz="1000" u="none" strike="noStrike" cap="none"/>
                        <a:t>Governance Charter</a:t>
                      </a:r>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r>
            </a:tbl>
          </a:graphicData>
        </a:graphic>
      </p:graphicFrame>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50"/>
          <p:cNvSpPr txBox="1">
            <a:spLocks noGrp="1"/>
          </p:cNvSpPr>
          <p:nvPr>
            <p:ph type="body" idx="1"/>
          </p:nvPr>
        </p:nvSpPr>
        <p:spPr>
          <a:xfrm>
            <a:off x="365760" y="782620"/>
            <a:ext cx="8412480" cy="7572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75757"/>
              </a:buClr>
              <a:buSzPts val="500"/>
              <a:buFont typeface="Arial"/>
              <a:buNone/>
            </a:pPr>
            <a:r>
              <a:rPr lang="en-US" sz="2000" b="0" i="0" u="none" strike="noStrike" cap="none">
                <a:solidFill>
                  <a:srgbClr val="575757"/>
                </a:solidFill>
                <a:latin typeface="Arial"/>
                <a:ea typeface="Arial"/>
                <a:cs typeface="Arial"/>
                <a:sym typeface="Arial"/>
              </a:rPr>
              <a:t>Describe which services the orga</a:t>
            </a:r>
            <a:r>
              <a:rPr lang="en-US" sz="2000" b="0" i="0" u="none" strike="noStrike" cap="none">
                <a:latin typeface="Arial"/>
                <a:ea typeface="Arial"/>
                <a:cs typeface="Arial"/>
                <a:sym typeface="Arial"/>
              </a:rPr>
              <a:t>nization desires for migration and </a:t>
            </a:r>
            <a:r>
              <a:rPr lang="en-US"/>
              <a:t>Operations and Maintenance (O&amp;M)</a:t>
            </a:r>
            <a:r>
              <a:rPr lang="en-US" sz="2000" b="0" i="0" u="none" strike="noStrike" cap="none">
                <a:solidFill>
                  <a:srgbClr val="575757"/>
                </a:solidFill>
                <a:latin typeface="Arial"/>
                <a:ea typeface="Arial"/>
                <a:cs typeface="Arial"/>
                <a:sym typeface="Arial"/>
              </a:rPr>
              <a:t> </a:t>
            </a:r>
            <a:endParaRPr/>
          </a:p>
        </p:txBody>
      </p:sp>
      <p:sp>
        <p:nvSpPr>
          <p:cNvPr id="224" name="Google Shape;224;p50"/>
          <p:cNvSpPr txBox="1">
            <a:spLocks noGrp="1"/>
          </p:cNvSpPr>
          <p:nvPr>
            <p:ph type="title"/>
          </p:nvPr>
        </p:nvSpPr>
        <p:spPr>
          <a:xfrm>
            <a:off x="365760" y="295683"/>
            <a:ext cx="8412480" cy="46949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700"/>
              <a:buFont typeface="Arial"/>
              <a:buNone/>
            </a:pPr>
            <a:r>
              <a:rPr lang="en-US" sz="2800" b="0" i="0" u="none" strike="noStrike" cap="none">
                <a:solidFill>
                  <a:schemeClr val="accent2"/>
                </a:solidFill>
                <a:latin typeface="Arial"/>
                <a:ea typeface="Arial"/>
                <a:cs typeface="Arial"/>
                <a:sym typeface="Arial"/>
              </a:rPr>
              <a:t>Scope of Services Overview</a:t>
            </a:r>
            <a:endParaRPr/>
          </a:p>
        </p:txBody>
      </p:sp>
      <p:graphicFrame>
        <p:nvGraphicFramePr>
          <p:cNvPr id="225" name="Google Shape;225;p50"/>
          <p:cNvGraphicFramePr/>
          <p:nvPr/>
        </p:nvGraphicFramePr>
        <p:xfrm>
          <a:off x="6475546" y="6129475"/>
          <a:ext cx="3000000" cy="3000000"/>
        </p:xfrm>
        <a:graphic>
          <a:graphicData uri="http://schemas.openxmlformats.org/drawingml/2006/table">
            <a:tbl>
              <a:tblPr firstRow="1" bandRow="1">
                <a:noFill/>
                <a:tableStyleId>{421F1D26-A8E2-44CD-96A6-758F64E7E614}</a:tableStyleId>
              </a:tblPr>
              <a:tblGrid>
                <a:gridCol w="2560325"/>
              </a:tblGrid>
              <a:tr h="216625">
                <a:tc>
                  <a:txBody>
                    <a:bodyPr/>
                    <a:lstStyle/>
                    <a:p>
                      <a:pPr marL="0" marR="0" lvl="0" indent="0" algn="ctr" rtl="0">
                        <a:lnSpc>
                          <a:spcPct val="100000"/>
                        </a:lnSpc>
                        <a:spcBef>
                          <a:spcPts val="0"/>
                        </a:spcBef>
                        <a:spcAft>
                          <a:spcPts val="0"/>
                        </a:spcAft>
                        <a:buClr>
                          <a:srgbClr val="000000"/>
                        </a:buClr>
                        <a:buSzPts val="250"/>
                        <a:buFont typeface="Arial"/>
                        <a:buNone/>
                      </a:pPr>
                      <a:r>
                        <a:rPr lang="en-US" sz="1000" u="none" strike="noStrike" cap="none"/>
                        <a:t>Source Documentation from Playbook</a:t>
                      </a:r>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tr>
              <a:tr h="256075">
                <a:tc>
                  <a:txBody>
                    <a:bodyPr/>
                    <a:lstStyle/>
                    <a:p>
                      <a:pPr marL="114300" marR="0" lvl="0" indent="-114300" algn="l" rtl="0">
                        <a:lnSpc>
                          <a:spcPct val="100000"/>
                        </a:lnSpc>
                        <a:spcBef>
                          <a:spcPts val="0"/>
                        </a:spcBef>
                        <a:spcAft>
                          <a:spcPts val="0"/>
                        </a:spcAft>
                        <a:buClr>
                          <a:schemeClr val="dk1"/>
                        </a:buClr>
                        <a:buSzPts val="1000"/>
                        <a:buFont typeface="Noto Sans Symbols"/>
                        <a:buChar char="▪"/>
                      </a:pPr>
                      <a:r>
                        <a:rPr lang="en-US" sz="1000" b="0" i="0" u="none" strike="noStrike" cap="none">
                          <a:solidFill>
                            <a:schemeClr val="dk1"/>
                          </a:solidFill>
                          <a:latin typeface="Arial"/>
                          <a:ea typeface="Arial"/>
                          <a:cs typeface="Arial"/>
                          <a:sym typeface="Arial"/>
                        </a:rPr>
                        <a:t>Business Needs Workbook</a:t>
                      </a:r>
                      <a:endParaRPr sz="1000" b="0" i="0" u="none" strike="noStrike" cap="none">
                        <a:solidFill>
                          <a:schemeClr val="dk1"/>
                        </a:solidFill>
                        <a:latin typeface="Arial"/>
                        <a:ea typeface="Arial"/>
                        <a:cs typeface="Arial"/>
                        <a:sym typeface="Arial"/>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r>
            </a:tbl>
          </a:graphicData>
        </a:graphic>
      </p:graphicFrame>
      <p:sp>
        <p:nvSpPr>
          <p:cNvPr id="226" name="Google Shape;226;p50"/>
          <p:cNvSpPr/>
          <p:nvPr/>
        </p:nvSpPr>
        <p:spPr>
          <a:xfrm>
            <a:off x="1986321" y="1582653"/>
            <a:ext cx="878767" cy="181909"/>
          </a:xfrm>
          <a:prstGeom prst="rect">
            <a:avLst/>
          </a:prstGeom>
          <a:solidFill>
            <a:srgbClr val="FFFFFF"/>
          </a:solidFill>
          <a:ln>
            <a:noFill/>
          </a:ln>
        </p:spPr>
        <p:txBody>
          <a:bodyPr spcFirstLastPara="1" wrap="square" lIns="91425" tIns="0" rIns="91425" bIns="0" anchor="ctr" anchorCtr="0">
            <a:noAutofit/>
          </a:bodyPr>
          <a:lstStyle/>
          <a:p>
            <a:pPr marL="0" marR="0" lvl="0" indent="0" algn="ctr" rtl="0">
              <a:lnSpc>
                <a:spcPct val="106000"/>
              </a:lnSpc>
              <a:spcBef>
                <a:spcPts val="0"/>
              </a:spcBef>
              <a:spcAft>
                <a:spcPts val="0"/>
              </a:spcAft>
              <a:buClr>
                <a:srgbClr val="000000"/>
              </a:buClr>
              <a:buSzPts val="300"/>
              <a:buFont typeface="Arial"/>
              <a:buNone/>
            </a:pPr>
            <a:r>
              <a:rPr lang="en-US" sz="1200" b="1" i="0" u="none" strike="noStrike" cap="none">
                <a:solidFill>
                  <a:srgbClr val="000000"/>
                </a:solidFill>
                <a:latin typeface="Arial"/>
                <a:ea typeface="Arial"/>
                <a:cs typeface="Arial"/>
                <a:sym typeface="Arial"/>
              </a:rPr>
              <a:t>Migration</a:t>
            </a:r>
            <a:endParaRPr/>
          </a:p>
        </p:txBody>
      </p:sp>
      <p:sp>
        <p:nvSpPr>
          <p:cNvPr id="227" name="Google Shape;227;p50"/>
          <p:cNvSpPr/>
          <p:nvPr/>
        </p:nvSpPr>
        <p:spPr>
          <a:xfrm>
            <a:off x="6446432" y="1575728"/>
            <a:ext cx="543740" cy="195758"/>
          </a:xfrm>
          <a:prstGeom prst="rect">
            <a:avLst/>
          </a:prstGeom>
          <a:solidFill>
            <a:srgbClr val="FFFFFF"/>
          </a:solidFill>
          <a:ln>
            <a:noFill/>
          </a:ln>
        </p:spPr>
        <p:txBody>
          <a:bodyPr spcFirstLastPara="1" wrap="square" lIns="91425" tIns="0" rIns="91425" bIns="0" anchor="ctr" anchorCtr="0">
            <a:noAutofit/>
          </a:bodyPr>
          <a:lstStyle/>
          <a:p>
            <a:pPr marL="0" marR="0" lvl="0" indent="0" algn="ctr" rtl="0">
              <a:lnSpc>
                <a:spcPct val="106000"/>
              </a:lnSpc>
              <a:spcBef>
                <a:spcPts val="0"/>
              </a:spcBef>
              <a:spcAft>
                <a:spcPts val="0"/>
              </a:spcAft>
              <a:buClr>
                <a:srgbClr val="000000"/>
              </a:buClr>
              <a:buSzPts val="300"/>
              <a:buFont typeface="Arial"/>
              <a:buNone/>
            </a:pPr>
            <a:r>
              <a:rPr lang="en-US" sz="1200" b="1" i="0" u="none" strike="noStrike" cap="none">
                <a:solidFill>
                  <a:srgbClr val="000000"/>
                </a:solidFill>
                <a:latin typeface="Arial"/>
                <a:ea typeface="Arial"/>
                <a:cs typeface="Arial"/>
                <a:sym typeface="Arial"/>
              </a:rPr>
              <a:t>O&amp;M</a:t>
            </a:r>
            <a:endParaRPr/>
          </a:p>
        </p:txBody>
      </p:sp>
      <p:sp>
        <p:nvSpPr>
          <p:cNvPr id="228" name="Google Shape;228;p50"/>
          <p:cNvSpPr/>
          <p:nvPr/>
        </p:nvSpPr>
        <p:spPr>
          <a:xfrm>
            <a:off x="4597401" y="2087226"/>
            <a:ext cx="4180840" cy="16004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Arial"/>
              <a:buNone/>
            </a:pPr>
            <a:r>
              <a:rPr lang="en-US" sz="1400" b="0" i="1" u="none" strike="noStrike" cap="none">
                <a:solidFill>
                  <a:schemeClr val="dk2"/>
                </a:solidFill>
                <a:latin typeface="Arial"/>
                <a:ea typeface="Arial"/>
                <a:cs typeface="Arial"/>
                <a:sym typeface="Arial"/>
              </a:rPr>
              <a:t>Describe required O&amp;M services, including:</a:t>
            </a:r>
            <a:endParaRPr/>
          </a:p>
          <a:p>
            <a:pPr marL="285750" marR="0" lvl="0" indent="-285750" algn="l" rtl="0">
              <a:lnSpc>
                <a:spcPct val="100000"/>
              </a:lnSpc>
              <a:spcBef>
                <a:spcPts val="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Desired service (e.g., Financial Management, HR, Acquisition)</a:t>
            </a:r>
            <a:endParaRPr/>
          </a:p>
          <a:p>
            <a:pPr marL="285750" marR="0" lvl="0" indent="-285750" algn="l" rtl="0">
              <a:lnSpc>
                <a:spcPct val="100000"/>
              </a:lnSpc>
              <a:spcBef>
                <a:spcPts val="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Function (e.g., Payable Management)</a:t>
            </a:r>
            <a:endParaRPr/>
          </a:p>
          <a:p>
            <a:pPr marL="285750" marR="0" lvl="0" indent="-285750" algn="l" rtl="0">
              <a:lnSpc>
                <a:spcPct val="100000"/>
              </a:lnSpc>
              <a:spcBef>
                <a:spcPts val="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Description of selected service layers (i.e., system platform, transaction processing, business application support)</a:t>
            </a:r>
            <a:endParaRPr/>
          </a:p>
        </p:txBody>
      </p:sp>
      <p:sp>
        <p:nvSpPr>
          <p:cNvPr id="229" name="Google Shape;229;p50"/>
          <p:cNvSpPr/>
          <p:nvPr/>
        </p:nvSpPr>
        <p:spPr>
          <a:xfrm>
            <a:off x="365759" y="2087226"/>
            <a:ext cx="4079241" cy="7386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50"/>
              <a:buFont typeface="Arial"/>
              <a:buNone/>
            </a:pPr>
            <a:r>
              <a:rPr lang="en-US" sz="1400" b="0" i="1" u="none" strike="noStrike" cap="none">
                <a:solidFill>
                  <a:schemeClr val="dk2"/>
                </a:solidFill>
                <a:latin typeface="Arial"/>
                <a:ea typeface="Arial"/>
                <a:cs typeface="Arial"/>
                <a:sym typeface="Arial"/>
              </a:rPr>
              <a:t>Describe required migration services (e.g., training, data conversion, systems integration) from the provider</a:t>
            </a:r>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51"/>
          <p:cNvSpPr txBox="1">
            <a:spLocks noGrp="1"/>
          </p:cNvSpPr>
          <p:nvPr>
            <p:ph type="body" idx="1"/>
          </p:nvPr>
        </p:nvSpPr>
        <p:spPr>
          <a:xfrm>
            <a:off x="365760" y="782620"/>
            <a:ext cx="8412480" cy="7572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75757"/>
              </a:buClr>
              <a:buSzPts val="500"/>
              <a:buFont typeface="Arial"/>
              <a:buNone/>
            </a:pPr>
            <a:r>
              <a:rPr lang="en-US" sz="2000" b="0" i="0" u="none" strike="noStrike" cap="none">
                <a:solidFill>
                  <a:srgbClr val="575757"/>
                </a:solidFill>
                <a:latin typeface="Arial"/>
                <a:ea typeface="Arial"/>
                <a:cs typeface="Arial"/>
                <a:sym typeface="Arial"/>
              </a:rPr>
              <a:t>Describe the stakeholders that will be impacted by the migration</a:t>
            </a:r>
            <a:endParaRPr/>
          </a:p>
        </p:txBody>
      </p:sp>
      <p:sp>
        <p:nvSpPr>
          <p:cNvPr id="236" name="Google Shape;236;p51"/>
          <p:cNvSpPr txBox="1">
            <a:spLocks noGrp="1"/>
          </p:cNvSpPr>
          <p:nvPr>
            <p:ph type="title"/>
          </p:nvPr>
        </p:nvSpPr>
        <p:spPr>
          <a:xfrm>
            <a:off x="365760" y="295683"/>
            <a:ext cx="8597369" cy="46949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700"/>
              <a:buFont typeface="Arial"/>
              <a:buNone/>
            </a:pPr>
            <a:r>
              <a:rPr lang="en-US" sz="2800" b="0" i="0" u="none" strike="noStrike" cap="none">
                <a:solidFill>
                  <a:schemeClr val="accent2"/>
                </a:solidFill>
                <a:latin typeface="Arial"/>
                <a:ea typeface="Arial"/>
                <a:cs typeface="Arial"/>
                <a:sym typeface="Arial"/>
              </a:rPr>
              <a:t>Change Management and Communications Approach</a:t>
            </a:r>
            <a:endParaRPr/>
          </a:p>
        </p:txBody>
      </p:sp>
      <p:graphicFrame>
        <p:nvGraphicFramePr>
          <p:cNvPr id="237" name="Google Shape;237;p51"/>
          <p:cNvGraphicFramePr/>
          <p:nvPr/>
        </p:nvGraphicFramePr>
        <p:xfrm>
          <a:off x="6475546" y="6129475"/>
          <a:ext cx="3000000" cy="3000000"/>
        </p:xfrm>
        <a:graphic>
          <a:graphicData uri="http://schemas.openxmlformats.org/drawingml/2006/table">
            <a:tbl>
              <a:tblPr firstRow="1" bandRow="1">
                <a:noFill/>
                <a:tableStyleId>{421F1D26-A8E2-44CD-96A6-758F64E7E614}</a:tableStyleId>
              </a:tblPr>
              <a:tblGrid>
                <a:gridCol w="2560325"/>
              </a:tblGrid>
              <a:tr h="159250">
                <a:tc>
                  <a:txBody>
                    <a:bodyPr/>
                    <a:lstStyle/>
                    <a:p>
                      <a:pPr marL="0" marR="0" lvl="0" indent="0" algn="ctr" rtl="0">
                        <a:lnSpc>
                          <a:spcPct val="100000"/>
                        </a:lnSpc>
                        <a:spcBef>
                          <a:spcPts val="0"/>
                        </a:spcBef>
                        <a:spcAft>
                          <a:spcPts val="0"/>
                        </a:spcAft>
                        <a:buClr>
                          <a:srgbClr val="000000"/>
                        </a:buClr>
                        <a:buSzPts val="250"/>
                        <a:buFont typeface="Arial"/>
                        <a:buNone/>
                      </a:pPr>
                      <a:r>
                        <a:rPr lang="en-US" sz="1000" u="none" strike="noStrike" cap="none"/>
                        <a:t>Source Documentation from Playbook</a:t>
                      </a:r>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tr>
              <a:tr h="249500">
                <a:tc>
                  <a:txBody>
                    <a:bodyPr/>
                    <a:lstStyle/>
                    <a:p>
                      <a:pPr marL="114300" marR="0" lvl="0" indent="-114300" algn="l" rtl="0">
                        <a:lnSpc>
                          <a:spcPct val="100000"/>
                        </a:lnSpc>
                        <a:spcBef>
                          <a:spcPts val="0"/>
                        </a:spcBef>
                        <a:spcAft>
                          <a:spcPts val="0"/>
                        </a:spcAft>
                        <a:buClr>
                          <a:schemeClr val="dk1"/>
                        </a:buClr>
                        <a:buSzPts val="1000"/>
                        <a:buFont typeface="Noto Sans Symbols"/>
                        <a:buChar char="▪"/>
                      </a:pPr>
                      <a:r>
                        <a:rPr lang="en-US" sz="1000" u="none" strike="noStrike" cap="none"/>
                        <a:t>Communications Plan</a:t>
                      </a:r>
                      <a:endParaRPr/>
                    </a:p>
                    <a:p>
                      <a:pPr marL="114300" marR="0" lvl="0" indent="-114300" algn="l" rtl="0">
                        <a:lnSpc>
                          <a:spcPct val="100000"/>
                        </a:lnSpc>
                        <a:spcBef>
                          <a:spcPts val="0"/>
                        </a:spcBef>
                        <a:spcAft>
                          <a:spcPts val="0"/>
                        </a:spcAft>
                        <a:buClr>
                          <a:schemeClr val="dk1"/>
                        </a:buClr>
                        <a:buSzPts val="1000"/>
                        <a:buFont typeface="Noto Sans Symbols"/>
                        <a:buChar char="▪"/>
                      </a:pPr>
                      <a:r>
                        <a:rPr lang="en-US" sz="1000" u="none" strike="noStrike" cap="none"/>
                        <a:t>Change Management Strategy</a:t>
                      </a:r>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r>
            </a:tbl>
          </a:graphicData>
        </a:graphic>
      </p:graphicFrame>
      <p:sp>
        <p:nvSpPr>
          <p:cNvPr id="238" name="Google Shape;238;p51"/>
          <p:cNvSpPr txBox="1">
            <a:spLocks noGrp="1"/>
          </p:cNvSpPr>
          <p:nvPr>
            <p:ph type="body" idx="2"/>
          </p:nvPr>
        </p:nvSpPr>
        <p:spPr>
          <a:xfrm>
            <a:off x="365760" y="1611312"/>
            <a:ext cx="8412480" cy="47342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350"/>
              <a:buFont typeface="Arial"/>
              <a:buNone/>
            </a:pPr>
            <a:r>
              <a:rPr lang="en-US" sz="1400" b="0" i="1" u="none" strike="noStrike" cap="none">
                <a:solidFill>
                  <a:schemeClr val="dk2"/>
                </a:solidFill>
                <a:latin typeface="Arial"/>
                <a:ea typeface="Arial"/>
                <a:cs typeface="Arial"/>
                <a:sym typeface="Arial"/>
              </a:rPr>
              <a:t>Consider including information on the following:</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The process for identifying impacted stakeholders</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Analysis of stakeholder awareness by the community</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Communications best practices that the stakeholder community will use</a:t>
            </a:r>
            <a:endParaRPr/>
          </a:p>
          <a:p>
            <a:pPr marL="0" marR="0" lvl="0" indent="0" algn="l" rtl="0">
              <a:lnSpc>
                <a:spcPct val="100000"/>
              </a:lnSpc>
              <a:spcBef>
                <a:spcPts val="1200"/>
              </a:spcBef>
              <a:spcAft>
                <a:spcPts val="0"/>
              </a:spcAft>
              <a:buClr>
                <a:schemeClr val="dk2"/>
              </a:buClr>
              <a:buSzPts val="350"/>
              <a:buFont typeface="Arial"/>
              <a:buNone/>
            </a:pPr>
            <a:endParaRPr sz="1400" b="0" i="0" u="none" strike="noStrike" cap="none">
              <a:solidFill>
                <a:schemeClr val="dk2"/>
              </a:solidFill>
              <a:latin typeface="Arial"/>
              <a:ea typeface="Arial"/>
              <a:cs typeface="Arial"/>
              <a:sym typeface="Arial"/>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52"/>
          <p:cNvSpPr txBox="1">
            <a:spLocks noGrp="1"/>
          </p:cNvSpPr>
          <p:nvPr>
            <p:ph type="body" idx="1"/>
          </p:nvPr>
        </p:nvSpPr>
        <p:spPr>
          <a:xfrm>
            <a:off x="365760" y="782620"/>
            <a:ext cx="8412480" cy="7572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75757"/>
              </a:buClr>
              <a:buSzPts val="500"/>
              <a:buFont typeface="Arial"/>
              <a:buNone/>
            </a:pPr>
            <a:r>
              <a:rPr lang="en-US" sz="2000" b="0" i="0" u="none" strike="noStrike" cap="none">
                <a:solidFill>
                  <a:srgbClr val="575757"/>
                </a:solidFill>
                <a:latin typeface="Arial"/>
                <a:ea typeface="Arial"/>
                <a:cs typeface="Arial"/>
                <a:sym typeface="Arial"/>
              </a:rPr>
              <a:t>Provide an overview of the data management and quality approach including an overview of findings from the initial data assessment</a:t>
            </a:r>
            <a:endParaRPr/>
          </a:p>
        </p:txBody>
      </p:sp>
      <p:sp>
        <p:nvSpPr>
          <p:cNvPr id="245" name="Google Shape;245;p52"/>
          <p:cNvSpPr txBox="1">
            <a:spLocks noGrp="1"/>
          </p:cNvSpPr>
          <p:nvPr>
            <p:ph type="title"/>
          </p:nvPr>
        </p:nvSpPr>
        <p:spPr>
          <a:xfrm>
            <a:off x="365760" y="295683"/>
            <a:ext cx="8412480" cy="46949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700"/>
              <a:buFont typeface="Arial"/>
              <a:buNone/>
            </a:pPr>
            <a:r>
              <a:rPr lang="en-US" sz="2800" b="0" i="0" u="none" strike="noStrike" cap="none">
                <a:solidFill>
                  <a:schemeClr val="accent2"/>
                </a:solidFill>
                <a:latin typeface="Arial"/>
                <a:ea typeface="Arial"/>
                <a:cs typeface="Arial"/>
                <a:sym typeface="Arial"/>
              </a:rPr>
              <a:t>Data Management/Data Quality Approach</a:t>
            </a:r>
            <a:endParaRPr/>
          </a:p>
        </p:txBody>
      </p:sp>
      <p:sp>
        <p:nvSpPr>
          <p:cNvPr id="246" name="Google Shape;246;p52"/>
          <p:cNvSpPr txBox="1">
            <a:spLocks noGrp="1"/>
          </p:cNvSpPr>
          <p:nvPr>
            <p:ph type="body" idx="2"/>
          </p:nvPr>
        </p:nvSpPr>
        <p:spPr>
          <a:xfrm>
            <a:off x="365760" y="1611312"/>
            <a:ext cx="8412480" cy="47342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350"/>
              <a:buFont typeface="Arial"/>
              <a:buNone/>
            </a:pPr>
            <a:r>
              <a:rPr lang="en-US" sz="1400" b="0" i="1" u="none" strike="noStrike" cap="none">
                <a:solidFill>
                  <a:schemeClr val="dk2"/>
                </a:solidFill>
                <a:latin typeface="Arial"/>
                <a:ea typeface="Arial"/>
                <a:cs typeface="Arial"/>
                <a:sym typeface="Arial"/>
              </a:rPr>
              <a:t>Consider including information on the following:</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The results of your data quality assessment</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Data cleansing activities that have already begun</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The timeline for future data cleansing activities</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Success criteria used to measure data quality</a:t>
            </a:r>
            <a:endParaRPr/>
          </a:p>
        </p:txBody>
      </p:sp>
      <p:graphicFrame>
        <p:nvGraphicFramePr>
          <p:cNvPr id="247" name="Google Shape;247;p52"/>
          <p:cNvGraphicFramePr/>
          <p:nvPr/>
        </p:nvGraphicFramePr>
        <p:xfrm>
          <a:off x="6475546" y="6129475"/>
          <a:ext cx="3000000" cy="3000000"/>
        </p:xfrm>
        <a:graphic>
          <a:graphicData uri="http://schemas.openxmlformats.org/drawingml/2006/table">
            <a:tbl>
              <a:tblPr firstRow="1" bandRow="1">
                <a:noFill/>
                <a:tableStyleId>{421F1D26-A8E2-44CD-96A6-758F64E7E614}</a:tableStyleId>
              </a:tblPr>
              <a:tblGrid>
                <a:gridCol w="2560325"/>
              </a:tblGrid>
              <a:tr h="159250">
                <a:tc>
                  <a:txBody>
                    <a:bodyPr/>
                    <a:lstStyle/>
                    <a:p>
                      <a:pPr marL="0" marR="0" lvl="0" indent="0" algn="ctr" rtl="0">
                        <a:lnSpc>
                          <a:spcPct val="100000"/>
                        </a:lnSpc>
                        <a:spcBef>
                          <a:spcPts val="0"/>
                        </a:spcBef>
                        <a:spcAft>
                          <a:spcPts val="0"/>
                        </a:spcAft>
                        <a:buClr>
                          <a:srgbClr val="000000"/>
                        </a:buClr>
                        <a:buSzPts val="250"/>
                        <a:buFont typeface="Arial"/>
                        <a:buNone/>
                      </a:pPr>
                      <a:r>
                        <a:rPr lang="en-US" sz="1000" u="none" strike="noStrike" cap="none"/>
                        <a:t>Source Documentation from Playbook</a:t>
                      </a:r>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tr>
              <a:tr h="249500">
                <a:tc>
                  <a:txBody>
                    <a:bodyPr/>
                    <a:lstStyle/>
                    <a:p>
                      <a:pPr marL="114300" marR="0" lvl="0" indent="-114300" algn="l" rtl="0">
                        <a:lnSpc>
                          <a:spcPct val="100000"/>
                        </a:lnSpc>
                        <a:spcBef>
                          <a:spcPts val="0"/>
                        </a:spcBef>
                        <a:spcAft>
                          <a:spcPts val="0"/>
                        </a:spcAft>
                        <a:buClr>
                          <a:schemeClr val="dk1"/>
                        </a:buClr>
                        <a:buSzPts val="1000"/>
                        <a:buFont typeface="Noto Sans Symbols"/>
                        <a:buChar char="▪"/>
                      </a:pPr>
                      <a:r>
                        <a:rPr lang="en-US" sz="1000" u="none" strike="noStrike" cap="none"/>
                        <a:t>Data Governance Model</a:t>
                      </a:r>
                      <a:endParaRPr/>
                    </a:p>
                    <a:p>
                      <a:pPr marL="114300" marR="0" lvl="0" indent="-114300" algn="l" rtl="0">
                        <a:lnSpc>
                          <a:spcPct val="100000"/>
                        </a:lnSpc>
                        <a:spcBef>
                          <a:spcPts val="0"/>
                        </a:spcBef>
                        <a:spcAft>
                          <a:spcPts val="0"/>
                        </a:spcAft>
                        <a:buClr>
                          <a:schemeClr val="dk1"/>
                        </a:buClr>
                        <a:buSzPts val="1000"/>
                        <a:buFont typeface="Noto Sans Symbols"/>
                        <a:buChar char="▪"/>
                      </a:pPr>
                      <a:r>
                        <a:rPr lang="en-US" sz="1000" u="none" strike="noStrike" cap="none"/>
                        <a:t>Data Cleansing Plan</a:t>
                      </a:r>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r>
            </a:tbl>
          </a:graphicData>
        </a:graphic>
      </p:graphicFrame>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3"/>
          <p:cNvSpPr txBox="1">
            <a:spLocks noGrp="1"/>
          </p:cNvSpPr>
          <p:nvPr>
            <p:ph type="body" idx="1"/>
          </p:nvPr>
        </p:nvSpPr>
        <p:spPr>
          <a:xfrm>
            <a:off x="365760" y="782620"/>
            <a:ext cx="8625840" cy="7572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75757"/>
              </a:buClr>
              <a:buSzPts val="400"/>
              <a:buFont typeface="Arial"/>
              <a:buNone/>
            </a:pPr>
            <a:r>
              <a:rPr lang="en-US" sz="1600" b="0" i="0" u="none" strike="noStrike" cap="none">
                <a:solidFill>
                  <a:srgbClr val="575757"/>
                </a:solidFill>
                <a:latin typeface="Arial"/>
                <a:ea typeface="Arial"/>
                <a:cs typeface="Arial"/>
                <a:sym typeface="Arial"/>
              </a:rPr>
              <a:t>Agencies may use existing federal-wide benchmarks available at </a:t>
            </a:r>
            <a:r>
              <a:rPr lang="en-US" sz="1600" b="0" i="0" u="sng" strike="noStrike" cap="none">
                <a:solidFill>
                  <a:schemeClr val="hlink"/>
                </a:solidFill>
                <a:latin typeface="Arial"/>
                <a:ea typeface="Arial"/>
                <a:cs typeface="Arial"/>
                <a:sym typeface="Arial"/>
                <a:hlinkClick r:id="rId3"/>
              </a:rPr>
              <a:t>https://benchmarks.gsa.gov/</a:t>
            </a:r>
            <a:r>
              <a:rPr lang="en-US" sz="1600" b="0" i="0" u="none" strike="noStrike" cap="none">
                <a:solidFill>
                  <a:srgbClr val="575757"/>
                </a:solidFill>
                <a:latin typeface="Arial"/>
                <a:ea typeface="Arial"/>
                <a:cs typeface="Arial"/>
                <a:sym typeface="Arial"/>
              </a:rPr>
              <a:t> or create their own. Below are sample Performance and Success metrics by service area.</a:t>
            </a:r>
            <a:endParaRPr/>
          </a:p>
          <a:p>
            <a:pPr marL="0" marR="0" lvl="0" indent="0" algn="l" rtl="0">
              <a:lnSpc>
                <a:spcPct val="100000"/>
              </a:lnSpc>
              <a:spcBef>
                <a:spcPts val="1200"/>
              </a:spcBef>
              <a:spcAft>
                <a:spcPts val="0"/>
              </a:spcAft>
              <a:buClr>
                <a:srgbClr val="575757"/>
              </a:buClr>
              <a:buSzPts val="500"/>
              <a:buFont typeface="Arial"/>
              <a:buNone/>
            </a:pPr>
            <a:endParaRPr sz="2000" b="0" i="0" u="none" strike="noStrike" cap="none">
              <a:solidFill>
                <a:srgbClr val="575757"/>
              </a:solidFill>
              <a:latin typeface="Arial"/>
              <a:ea typeface="Arial"/>
              <a:cs typeface="Arial"/>
              <a:sym typeface="Arial"/>
            </a:endParaRPr>
          </a:p>
        </p:txBody>
      </p:sp>
      <p:sp>
        <p:nvSpPr>
          <p:cNvPr id="253" name="Google Shape;253;p53"/>
          <p:cNvSpPr txBox="1">
            <a:spLocks noGrp="1"/>
          </p:cNvSpPr>
          <p:nvPr>
            <p:ph type="title"/>
          </p:nvPr>
        </p:nvSpPr>
        <p:spPr>
          <a:xfrm>
            <a:off x="365760" y="295683"/>
            <a:ext cx="8412480" cy="46949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700"/>
              <a:buFont typeface="Arial"/>
              <a:buNone/>
            </a:pPr>
            <a:r>
              <a:rPr lang="en-US" sz="2800" b="0" i="0" u="none" strike="noStrike" cap="none">
                <a:solidFill>
                  <a:schemeClr val="accent2"/>
                </a:solidFill>
                <a:latin typeface="Arial"/>
                <a:ea typeface="Arial"/>
                <a:cs typeface="Arial"/>
                <a:sym typeface="Arial"/>
              </a:rPr>
              <a:t>Baseline and Target Performance Success Metrics</a:t>
            </a:r>
            <a:endParaRPr/>
          </a:p>
        </p:txBody>
      </p:sp>
      <p:pic>
        <p:nvPicPr>
          <p:cNvPr id="254" name="Google Shape;254;p53"/>
          <p:cNvPicPr preferRelativeResize="0"/>
          <p:nvPr/>
        </p:nvPicPr>
        <p:blipFill rotWithShape="1">
          <a:blip r:embed="rId4">
            <a:alphaModFix/>
          </a:blip>
          <a:srcRect/>
          <a:stretch/>
        </p:blipFill>
        <p:spPr>
          <a:xfrm>
            <a:off x="533400" y="1447800"/>
            <a:ext cx="7848600" cy="4874394"/>
          </a:xfrm>
          <a:prstGeom prst="rect">
            <a:avLst/>
          </a:prstGeom>
          <a:noFill/>
          <a:ln>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54"/>
          <p:cNvSpPr txBox="1">
            <a:spLocks noGrp="1"/>
          </p:cNvSpPr>
          <p:nvPr>
            <p:ph type="body" idx="1"/>
          </p:nvPr>
        </p:nvSpPr>
        <p:spPr>
          <a:xfrm>
            <a:off x="365760" y="782620"/>
            <a:ext cx="8412480" cy="7572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75757"/>
              </a:buClr>
              <a:buSzPts val="500"/>
              <a:buFont typeface="Arial"/>
              <a:buNone/>
            </a:pPr>
            <a:r>
              <a:rPr lang="en-US" sz="2000" b="0" i="0" u="none" strike="noStrike" cap="none">
                <a:solidFill>
                  <a:srgbClr val="575757"/>
                </a:solidFill>
                <a:latin typeface="Arial"/>
                <a:ea typeface="Arial"/>
                <a:cs typeface="Arial"/>
                <a:sym typeface="Arial"/>
              </a:rPr>
              <a:t>Provide the top 5 – 10 risks identified during Phase 1 and proposed mitigation strategies</a:t>
            </a:r>
            <a:endParaRPr/>
          </a:p>
        </p:txBody>
      </p:sp>
      <p:sp>
        <p:nvSpPr>
          <p:cNvPr id="261" name="Google Shape;261;p54"/>
          <p:cNvSpPr txBox="1">
            <a:spLocks noGrp="1"/>
          </p:cNvSpPr>
          <p:nvPr>
            <p:ph type="title"/>
          </p:nvPr>
        </p:nvSpPr>
        <p:spPr>
          <a:xfrm>
            <a:off x="365760" y="295683"/>
            <a:ext cx="8412480" cy="46949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700"/>
              <a:buFont typeface="Arial"/>
              <a:buNone/>
            </a:pPr>
            <a:r>
              <a:rPr lang="en-US" sz="2800" b="0" i="0" u="none" strike="noStrike" cap="none">
                <a:solidFill>
                  <a:schemeClr val="accent2"/>
                </a:solidFill>
                <a:latin typeface="Arial"/>
                <a:ea typeface="Arial"/>
                <a:cs typeface="Arial"/>
                <a:sym typeface="Arial"/>
              </a:rPr>
              <a:t>Top Risks</a:t>
            </a:r>
            <a:endParaRPr/>
          </a:p>
        </p:txBody>
      </p:sp>
      <p:graphicFrame>
        <p:nvGraphicFramePr>
          <p:cNvPr id="262" name="Google Shape;262;p54"/>
          <p:cNvGraphicFramePr/>
          <p:nvPr/>
        </p:nvGraphicFramePr>
        <p:xfrm>
          <a:off x="383343" y="1557320"/>
          <a:ext cx="3000000" cy="3000000"/>
        </p:xfrm>
        <a:graphic>
          <a:graphicData uri="http://schemas.openxmlformats.org/drawingml/2006/table">
            <a:tbl>
              <a:tblPr firstRow="1" bandRow="1">
                <a:noFill/>
                <a:tableStyleId>{421F1D26-A8E2-44CD-96A6-758F64E7E614}</a:tableStyleId>
              </a:tblPr>
              <a:tblGrid>
                <a:gridCol w="2834650"/>
                <a:gridCol w="773175"/>
                <a:gridCol w="914400"/>
                <a:gridCol w="1371600"/>
                <a:gridCol w="2482950"/>
              </a:tblGrid>
              <a:tr h="157500">
                <a:tc>
                  <a:txBody>
                    <a:bodyPr/>
                    <a:lstStyle/>
                    <a:p>
                      <a:pPr marL="0" marR="0" lvl="0" indent="0" algn="ctr"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Risk</a:t>
                      </a:r>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Impact</a:t>
                      </a:r>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chemeClr val="lt1"/>
                        </a:buClr>
                        <a:buSzPts val="275"/>
                        <a:buFont typeface="Arial"/>
                        <a:buNone/>
                      </a:pPr>
                      <a:r>
                        <a:rPr lang="en-US" sz="1100" u="none" strike="noStrike" cap="none">
                          <a:solidFill>
                            <a:schemeClr val="lt1"/>
                          </a:solidFill>
                          <a:latin typeface="Arial"/>
                          <a:ea typeface="Arial"/>
                          <a:cs typeface="Arial"/>
                          <a:sym typeface="Arial"/>
                        </a:rPr>
                        <a:t>Probability</a:t>
                      </a:r>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chemeClr val="lt1"/>
                        </a:buClr>
                        <a:buSzPts val="275"/>
                        <a:buFont typeface="Arial"/>
                        <a:buNone/>
                      </a:pPr>
                      <a:r>
                        <a:rPr lang="en-US" sz="1100" u="none" strike="noStrike" cap="none">
                          <a:solidFill>
                            <a:schemeClr val="lt1"/>
                          </a:solidFill>
                          <a:latin typeface="Arial"/>
                          <a:ea typeface="Arial"/>
                          <a:cs typeface="Arial"/>
                          <a:sym typeface="Arial"/>
                        </a:rPr>
                        <a:t>Owner</a:t>
                      </a:r>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Mitigation </a:t>
                      </a:r>
                      <a:r>
                        <a:rPr lang="en-US" sz="1100" u="none" strike="noStrike" cap="none">
                          <a:solidFill>
                            <a:schemeClr val="lt1"/>
                          </a:solidFill>
                          <a:latin typeface="Arial"/>
                          <a:ea typeface="Arial"/>
                          <a:cs typeface="Arial"/>
                          <a:sym typeface="Arial"/>
                        </a:rPr>
                        <a:t>Strategy</a:t>
                      </a:r>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tr>
              <a:tr h="311050">
                <a:tc>
                  <a:txBody>
                    <a:bodyPr/>
                    <a:lstStyle/>
                    <a:p>
                      <a:pPr marL="0" marR="0" lvl="0" indent="0" algn="l" rtl="0">
                        <a:lnSpc>
                          <a:spcPct val="100000"/>
                        </a:lnSpc>
                        <a:spcBef>
                          <a:spcPts val="0"/>
                        </a:spcBef>
                        <a:spcAft>
                          <a:spcPts val="0"/>
                        </a:spcAft>
                        <a:buClr>
                          <a:schemeClr val="dk2"/>
                        </a:buClr>
                        <a:buSzPts val="275"/>
                        <a:buFont typeface="Noto Sans Symbols"/>
                        <a:buNone/>
                      </a:pPr>
                      <a:r>
                        <a:rPr lang="en-US" sz="1100" b="0" i="1" u="none" strike="noStrike" cap="none">
                          <a:solidFill>
                            <a:schemeClr val="dk2"/>
                          </a:solidFill>
                          <a:latin typeface="Arial"/>
                          <a:ea typeface="Arial"/>
                          <a:cs typeface="Arial"/>
                          <a:sym typeface="Arial"/>
                        </a:rPr>
                        <a:t>&lt;Risk 1: If adequate resources are not dedicated to data cleansing, then cleansing activities will be delayed and the quality of the conversion will be reduced&gt;</a:t>
                      </a:r>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2"/>
                        </a:buClr>
                        <a:buSzPts val="275"/>
                        <a:buFont typeface="Noto Sans Symbols"/>
                        <a:buNone/>
                      </a:pPr>
                      <a:r>
                        <a:rPr lang="en-US" sz="1100" b="0" i="1" u="none" strike="noStrike" cap="none">
                          <a:solidFill>
                            <a:schemeClr val="dk2"/>
                          </a:solidFill>
                          <a:latin typeface="Arial"/>
                          <a:ea typeface="Arial"/>
                          <a:cs typeface="Arial"/>
                          <a:sym typeface="Arial"/>
                        </a:rPr>
                        <a:t>High</a:t>
                      </a:r>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2"/>
                        </a:buClr>
                        <a:buSzPts val="275"/>
                        <a:buFont typeface="Noto Sans Symbols"/>
                        <a:buNone/>
                      </a:pPr>
                      <a:r>
                        <a:rPr lang="en-US" sz="1100" b="0" i="1" u="none" strike="noStrike" cap="none">
                          <a:solidFill>
                            <a:schemeClr val="dk2"/>
                          </a:solidFill>
                          <a:latin typeface="Arial"/>
                          <a:ea typeface="Arial"/>
                          <a:cs typeface="Arial"/>
                          <a:sym typeface="Arial"/>
                        </a:rPr>
                        <a:t>Medium</a:t>
                      </a:r>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2"/>
                        </a:buClr>
                        <a:buSzPts val="275"/>
                        <a:buFont typeface="Noto Sans Symbols"/>
                        <a:buNone/>
                      </a:pPr>
                      <a:r>
                        <a:rPr lang="en-US" sz="1100" b="0" i="1" u="none" strike="noStrike" cap="none">
                          <a:solidFill>
                            <a:schemeClr val="dk2"/>
                          </a:solidFill>
                          <a:latin typeface="Arial"/>
                          <a:ea typeface="Arial"/>
                          <a:cs typeface="Arial"/>
                          <a:sym typeface="Arial"/>
                        </a:rPr>
                        <a:t>Program Manager</a:t>
                      </a:r>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2"/>
                        </a:buClr>
                        <a:buSzPts val="275"/>
                        <a:buFont typeface="Noto Sans Symbols"/>
                        <a:buNone/>
                      </a:pPr>
                      <a:r>
                        <a:rPr lang="en-US" sz="1100" b="0" i="1" u="none" strike="noStrike" cap="none">
                          <a:solidFill>
                            <a:schemeClr val="dk2"/>
                          </a:solidFill>
                          <a:latin typeface="Arial"/>
                          <a:ea typeface="Arial"/>
                          <a:cs typeface="Arial"/>
                          <a:sym typeface="Arial"/>
                        </a:rPr>
                        <a:t>&lt;Dedicate additional resources to support data cleansing efforts no later than 5/5&gt;</a:t>
                      </a:r>
                      <a:endParaRPr/>
                    </a:p>
                    <a:p>
                      <a:pPr marL="0" marR="0" lvl="0" indent="0" algn="l" rtl="0">
                        <a:lnSpc>
                          <a:spcPct val="100000"/>
                        </a:lnSpc>
                        <a:spcBef>
                          <a:spcPts val="0"/>
                        </a:spcBef>
                        <a:spcAft>
                          <a:spcPts val="0"/>
                        </a:spcAft>
                        <a:buClr>
                          <a:schemeClr val="dk2"/>
                        </a:buClr>
                        <a:buSzPts val="275"/>
                        <a:buFont typeface="Noto Sans Symbols"/>
                        <a:buNone/>
                      </a:pPr>
                      <a:r>
                        <a:rPr lang="en-US" sz="1100" b="0" i="1" u="none" strike="noStrike" cap="none">
                          <a:solidFill>
                            <a:schemeClr val="dk2"/>
                          </a:solidFill>
                          <a:latin typeface="Arial"/>
                          <a:ea typeface="Arial"/>
                          <a:cs typeface="Arial"/>
                          <a:sym typeface="Arial"/>
                        </a:rPr>
                        <a:t>&lt;Secure contractor support for data cleansing&gt;</a:t>
                      </a:r>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r>
              <a:tr h="311050">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r>
              <a:tr h="311050">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r>
              <a:tr h="311050">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r>
              <a:tr h="311050">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r>
              <a:tr h="311050">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r>
              <a:tr h="311050">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r>
              <a:tr h="311050">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r>
            </a:tbl>
          </a:graphicData>
        </a:graphic>
      </p:graphicFrame>
      <p:graphicFrame>
        <p:nvGraphicFramePr>
          <p:cNvPr id="263" name="Google Shape;263;p54"/>
          <p:cNvGraphicFramePr/>
          <p:nvPr/>
        </p:nvGraphicFramePr>
        <p:xfrm>
          <a:off x="6464571" y="5877100"/>
          <a:ext cx="3000000" cy="3000000"/>
        </p:xfrm>
        <a:graphic>
          <a:graphicData uri="http://schemas.openxmlformats.org/drawingml/2006/table">
            <a:tbl>
              <a:tblPr firstRow="1" bandRow="1">
                <a:noFill/>
                <a:tableStyleId>{421F1D26-A8E2-44CD-96A6-758F64E7E614}</a:tableStyleId>
              </a:tblPr>
              <a:tblGrid>
                <a:gridCol w="2560325"/>
              </a:tblGrid>
              <a:tr h="159250">
                <a:tc>
                  <a:txBody>
                    <a:bodyPr/>
                    <a:lstStyle/>
                    <a:p>
                      <a:pPr marL="0" marR="0" lvl="0" indent="0" algn="ctr" rtl="0">
                        <a:lnSpc>
                          <a:spcPct val="100000"/>
                        </a:lnSpc>
                        <a:spcBef>
                          <a:spcPts val="0"/>
                        </a:spcBef>
                        <a:spcAft>
                          <a:spcPts val="0"/>
                        </a:spcAft>
                        <a:buClr>
                          <a:srgbClr val="000000"/>
                        </a:buClr>
                        <a:buSzPts val="250"/>
                        <a:buFont typeface="Arial"/>
                        <a:buNone/>
                      </a:pPr>
                      <a:r>
                        <a:rPr lang="en-US" sz="1000" u="none" strike="noStrike" cap="none"/>
                        <a:t>Source Documentation from Playbook</a:t>
                      </a:r>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tr>
              <a:tr h="370850">
                <a:tc>
                  <a:txBody>
                    <a:bodyPr/>
                    <a:lstStyle/>
                    <a:p>
                      <a:pPr marL="114300" marR="0" lvl="0" indent="-114300" algn="l" rtl="0">
                        <a:lnSpc>
                          <a:spcPct val="100000"/>
                        </a:lnSpc>
                        <a:spcBef>
                          <a:spcPts val="0"/>
                        </a:spcBef>
                        <a:spcAft>
                          <a:spcPts val="0"/>
                        </a:spcAft>
                        <a:buClr>
                          <a:srgbClr val="000000"/>
                        </a:buClr>
                        <a:buSzPts val="1000"/>
                        <a:buFont typeface="Noto Sans Symbols"/>
                        <a:buChar char="▪"/>
                      </a:pPr>
                      <a:r>
                        <a:rPr lang="en-US" sz="1000">
                          <a:solidFill>
                            <a:srgbClr val="000000"/>
                          </a:solidFill>
                        </a:rPr>
                        <a:t>Risks, Actions, Issues, and Decisions (RAID)</a:t>
                      </a:r>
                      <a:r>
                        <a:rPr lang="en-US" sz="1000" u="none" strike="noStrike" cap="none">
                          <a:solidFill>
                            <a:srgbClr val="000000"/>
                          </a:solidFill>
                        </a:rPr>
                        <a:t> Log </a:t>
                      </a:r>
                      <a:endParaRPr>
                        <a:solidFill>
                          <a:srgbClr val="000000"/>
                        </a:solidFill>
                      </a:endParaRPr>
                    </a:p>
                    <a:p>
                      <a:pPr marL="114300" marR="0" lvl="0" indent="-114300" algn="l" rtl="0">
                        <a:lnSpc>
                          <a:spcPct val="100000"/>
                        </a:lnSpc>
                        <a:spcBef>
                          <a:spcPts val="0"/>
                        </a:spcBef>
                        <a:spcAft>
                          <a:spcPts val="0"/>
                        </a:spcAft>
                        <a:buClr>
                          <a:srgbClr val="000000"/>
                        </a:buClr>
                        <a:buSzPts val="1000"/>
                        <a:buFont typeface="Noto Sans Symbols"/>
                        <a:buChar char="▪"/>
                      </a:pPr>
                      <a:r>
                        <a:rPr lang="en-US" sz="1000" u="none" strike="noStrike" cap="none">
                          <a:solidFill>
                            <a:srgbClr val="000000"/>
                          </a:solidFill>
                        </a:rPr>
                        <a:t>Risk Management Plan</a:t>
                      </a:r>
                      <a:endParaRPr>
                        <a:solidFill>
                          <a:srgbClr val="000000"/>
                        </a:solidFill>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r>
            </a:tbl>
          </a:graphicData>
        </a:graphic>
      </p:graphicFrame>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55"/>
          <p:cNvSpPr txBox="1">
            <a:spLocks noGrp="1"/>
          </p:cNvSpPr>
          <p:nvPr>
            <p:ph type="body" idx="1"/>
          </p:nvPr>
        </p:nvSpPr>
        <p:spPr>
          <a:xfrm>
            <a:off x="365760" y="782620"/>
            <a:ext cx="8412480" cy="7572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75757"/>
              </a:buClr>
              <a:buSzPts val="500"/>
              <a:buFont typeface="Arial"/>
              <a:buNone/>
            </a:pPr>
            <a:r>
              <a:rPr lang="en-US" sz="2000" b="0" i="0" u="none" strike="noStrike" cap="none">
                <a:solidFill>
                  <a:srgbClr val="575757"/>
                </a:solidFill>
                <a:latin typeface="Arial"/>
                <a:ea typeface="Arial"/>
                <a:cs typeface="Arial"/>
                <a:sym typeface="Arial"/>
              </a:rPr>
              <a:t>Please describe the activities planned for the next 30, 60, and 90 days</a:t>
            </a:r>
            <a:endParaRPr/>
          </a:p>
        </p:txBody>
      </p:sp>
      <p:sp>
        <p:nvSpPr>
          <p:cNvPr id="269" name="Google Shape;269;p55"/>
          <p:cNvSpPr txBox="1">
            <a:spLocks noGrp="1"/>
          </p:cNvSpPr>
          <p:nvPr>
            <p:ph type="title"/>
          </p:nvPr>
        </p:nvSpPr>
        <p:spPr>
          <a:xfrm>
            <a:off x="365760" y="295683"/>
            <a:ext cx="8412480" cy="46949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700"/>
              <a:buFont typeface="Arial"/>
              <a:buNone/>
            </a:pPr>
            <a:r>
              <a:rPr lang="en-US" sz="2800" b="0" i="0" u="none" strike="noStrike" cap="none">
                <a:solidFill>
                  <a:schemeClr val="accent2"/>
                </a:solidFill>
                <a:latin typeface="Arial"/>
                <a:ea typeface="Arial"/>
                <a:cs typeface="Arial"/>
                <a:sym typeface="Arial"/>
              </a:rPr>
              <a:t>Next Steps</a:t>
            </a:r>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0"/>
          <p:cNvSpPr txBox="1">
            <a:spLocks noGrp="1"/>
          </p:cNvSpPr>
          <p:nvPr>
            <p:ph type="body" idx="1"/>
          </p:nvPr>
        </p:nvSpPr>
        <p:spPr>
          <a:xfrm>
            <a:off x="365760" y="782620"/>
            <a:ext cx="8412480" cy="7572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75757"/>
              </a:buClr>
              <a:buSzPts val="500"/>
              <a:buFont typeface="Arial"/>
              <a:buNone/>
            </a:pPr>
            <a:r>
              <a:rPr lang="en-US" sz="2000" b="0" i="0" u="none" strike="noStrike" cap="none">
                <a:solidFill>
                  <a:srgbClr val="575757"/>
                </a:solidFill>
                <a:latin typeface="Arial"/>
                <a:ea typeface="Arial"/>
                <a:cs typeface="Arial"/>
                <a:sym typeface="Arial"/>
              </a:rPr>
              <a:t>This template is intended to guide a Tollgate Review discussion between a Customer, USSM, and the Tollgate review team</a:t>
            </a:r>
            <a:endParaRPr/>
          </a:p>
        </p:txBody>
      </p:sp>
      <p:sp>
        <p:nvSpPr>
          <p:cNvPr id="126" name="Google Shape;126;p40"/>
          <p:cNvSpPr txBox="1">
            <a:spLocks noGrp="1"/>
          </p:cNvSpPr>
          <p:nvPr>
            <p:ph type="title"/>
          </p:nvPr>
        </p:nvSpPr>
        <p:spPr>
          <a:xfrm>
            <a:off x="365760" y="295683"/>
            <a:ext cx="8412480" cy="46949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700"/>
              <a:buFont typeface="Arial"/>
              <a:buNone/>
            </a:pPr>
            <a:r>
              <a:rPr lang="en-US" sz="2800" b="0" i="0" u="none" strike="noStrike" cap="none">
                <a:solidFill>
                  <a:schemeClr val="accent2"/>
                </a:solidFill>
                <a:latin typeface="Arial"/>
                <a:ea typeface="Arial"/>
                <a:cs typeface="Arial"/>
                <a:sym typeface="Arial"/>
              </a:rPr>
              <a:t>Questions to be Answered</a:t>
            </a:r>
            <a:endParaRPr/>
          </a:p>
        </p:txBody>
      </p:sp>
      <p:graphicFrame>
        <p:nvGraphicFramePr>
          <p:cNvPr id="127" name="Google Shape;127;p40"/>
          <p:cNvGraphicFramePr/>
          <p:nvPr/>
        </p:nvGraphicFramePr>
        <p:xfrm>
          <a:off x="828712" y="1434061"/>
          <a:ext cx="7948400" cy="2560380"/>
        </p:xfrm>
        <a:graphic>
          <a:graphicData uri="http://schemas.openxmlformats.org/drawingml/2006/table">
            <a:tbl>
              <a:tblPr firstRow="1" bandRow="1">
                <a:noFill/>
                <a:tableStyleId>{421F1D26-A8E2-44CD-96A6-758F64E7E614}</a:tableStyleId>
              </a:tblPr>
              <a:tblGrid>
                <a:gridCol w="162550"/>
                <a:gridCol w="6116875"/>
                <a:gridCol w="1668975"/>
              </a:tblGrid>
              <a:tr h="152400">
                <a:tc gridSpan="2">
                  <a:txBody>
                    <a:bodyPr/>
                    <a:lstStyle/>
                    <a:p>
                      <a:pPr marL="0" marR="0" lvl="0" indent="0" algn="l" rtl="0">
                        <a:lnSpc>
                          <a:spcPct val="100000"/>
                        </a:lnSpc>
                        <a:spcBef>
                          <a:spcPts val="0"/>
                        </a:spcBef>
                        <a:spcAft>
                          <a:spcPts val="0"/>
                        </a:spcAft>
                        <a:buClr>
                          <a:schemeClr val="lt1"/>
                        </a:buClr>
                        <a:buSzPts val="300"/>
                        <a:buFont typeface="Arial"/>
                        <a:buNone/>
                      </a:pPr>
                      <a:r>
                        <a:rPr lang="en-US" sz="1200" b="1" u="none" strike="noStrike" cap="none">
                          <a:solidFill>
                            <a:schemeClr val="lt1"/>
                          </a:solidFill>
                        </a:rPr>
                        <a:t>Questions to Be Answered</a:t>
                      </a:r>
                      <a:endParaRPr/>
                    </a:p>
                  </a:txBody>
                  <a:tcPr marL="68575" marR="685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tc hMerge="1">
                  <a:txBody>
                    <a:bodyPr/>
                    <a:lstStyle/>
                    <a:p>
                      <a:endParaRPr lang="en-US"/>
                    </a:p>
                  </a:txBody>
                  <a:tcPr/>
                </a:tc>
                <a:tc>
                  <a:txBody>
                    <a:bodyPr/>
                    <a:lstStyle/>
                    <a:p>
                      <a:pPr marL="0" marR="0" lvl="0" indent="0" algn="l" rtl="0">
                        <a:lnSpc>
                          <a:spcPct val="100000"/>
                        </a:lnSpc>
                        <a:spcBef>
                          <a:spcPts val="0"/>
                        </a:spcBef>
                        <a:spcAft>
                          <a:spcPts val="0"/>
                        </a:spcAft>
                        <a:buClr>
                          <a:schemeClr val="lt1"/>
                        </a:buClr>
                        <a:buSzPts val="300"/>
                        <a:buFont typeface="Arial"/>
                        <a:buNone/>
                      </a:pPr>
                      <a:r>
                        <a:rPr lang="en-US" sz="1200" b="1" u="none" strike="noStrike" cap="none">
                          <a:solidFill>
                            <a:schemeClr val="lt1"/>
                          </a:solidFill>
                        </a:rPr>
                        <a:t>Reviewers</a:t>
                      </a:r>
                      <a:endParaRPr/>
                    </a:p>
                  </a:txBody>
                  <a:tcPr marL="68575" marR="685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2"/>
                    </a:solidFill>
                  </a:tcPr>
                </a:tc>
              </a:tr>
              <a:tr h="271525">
                <a:tc>
                  <a:txBody>
                    <a:bodyPr/>
                    <a:lstStyle/>
                    <a:p>
                      <a:pPr marL="0" marR="0" lvl="0" indent="0" algn="l" rtl="0">
                        <a:lnSpc>
                          <a:spcPct val="100000"/>
                        </a:lnSpc>
                        <a:spcBef>
                          <a:spcPts val="0"/>
                        </a:spcBef>
                        <a:spcAft>
                          <a:spcPts val="0"/>
                        </a:spcAft>
                        <a:buClr>
                          <a:srgbClr val="000000"/>
                        </a:buClr>
                        <a:buSzPts val="275"/>
                        <a:buFont typeface="Arial"/>
                        <a:buNone/>
                      </a:pPr>
                      <a:endParaRPr sz="1100" u="none" strike="noStrike" cap="none"/>
                    </a:p>
                  </a:txBody>
                  <a:tcPr marL="68575" marR="68575"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chemeClr val="dk1"/>
                        </a:buClr>
                        <a:buSzPts val="1000"/>
                        <a:buFont typeface="Arial"/>
                        <a:buChar char="•"/>
                      </a:pPr>
                      <a:r>
                        <a:rPr lang="en-US" sz="1000" u="none" strike="noStrike" cap="none"/>
                        <a:t>Does </a:t>
                      </a:r>
                      <a:r>
                        <a:rPr lang="en-US" sz="1000" u="none" strike="noStrike" cap="none">
                          <a:solidFill>
                            <a:schemeClr val="dk1"/>
                          </a:solidFill>
                        </a:rPr>
                        <a:t>the scope and operational </a:t>
                      </a:r>
                      <a:r>
                        <a:rPr lang="en-US" sz="1000" u="none" strike="noStrike" cap="none"/>
                        <a:t>end state make sense?</a:t>
                      </a:r>
                      <a:endParaRPr/>
                    </a:p>
                    <a:p>
                      <a:pPr marL="171450" marR="0" lvl="0" indent="-171450" algn="l" rtl="0">
                        <a:lnSpc>
                          <a:spcPct val="100000"/>
                        </a:lnSpc>
                        <a:spcBef>
                          <a:spcPts val="0"/>
                        </a:spcBef>
                        <a:spcAft>
                          <a:spcPts val="0"/>
                        </a:spcAft>
                        <a:buClr>
                          <a:schemeClr val="dk1"/>
                        </a:buClr>
                        <a:buSzPts val="1000"/>
                        <a:buFont typeface="Arial"/>
                        <a:buChar char="•"/>
                      </a:pPr>
                      <a:r>
                        <a:rPr lang="en-US" sz="1000" u="none" strike="noStrike" cap="none">
                          <a:solidFill>
                            <a:schemeClr val="dk1"/>
                          </a:solidFill>
                        </a:rPr>
                        <a:t>Does the agency’s business plan align with federal strategy and target outcomes set by USSM/LOBs?</a:t>
                      </a:r>
                      <a:endParaRPr/>
                    </a:p>
                  </a:txBody>
                  <a:tcPr marL="68575" marR="68575"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50"/>
                        <a:buFont typeface="Arial"/>
                        <a:buNone/>
                      </a:pPr>
                      <a:r>
                        <a:rPr lang="en-US" sz="1000">
                          <a:solidFill>
                            <a:srgbClr val="000000"/>
                          </a:solidFill>
                        </a:rPr>
                        <a:t>Service Area Managing Partner</a:t>
                      </a:r>
                      <a:r>
                        <a:rPr lang="en-US" sz="1000">
                          <a:solidFill>
                            <a:srgbClr val="00FF00"/>
                          </a:solidFill>
                        </a:rPr>
                        <a:t> </a:t>
                      </a:r>
                      <a:r>
                        <a:rPr lang="en-US" sz="1000"/>
                        <a:t> </a:t>
                      </a:r>
                      <a:endParaRPr strike="sngStrike">
                        <a:solidFill>
                          <a:srgbClr val="00FF00"/>
                        </a:solidFill>
                      </a:endParaRPr>
                    </a:p>
                  </a:txBody>
                  <a:tcPr marL="68575" marR="685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177525">
                <a:tc>
                  <a:txBody>
                    <a:bodyPr/>
                    <a:lstStyle/>
                    <a:p>
                      <a:pPr marL="0" marR="0" lvl="0" indent="0" algn="l" rtl="0">
                        <a:lnSpc>
                          <a:spcPct val="100000"/>
                        </a:lnSpc>
                        <a:spcBef>
                          <a:spcPts val="0"/>
                        </a:spcBef>
                        <a:spcAft>
                          <a:spcPts val="0"/>
                        </a:spcAft>
                        <a:buClr>
                          <a:srgbClr val="000000"/>
                        </a:buClr>
                        <a:buSzPts val="275"/>
                        <a:buFont typeface="Arial"/>
                        <a:buNone/>
                      </a:pPr>
                      <a:endParaRPr sz="1100" u="none" strike="noStrike" cap="none"/>
                    </a:p>
                  </a:txBody>
                  <a:tcPr marL="68575" marR="68575"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chemeClr val="dk1"/>
                        </a:buClr>
                        <a:buSzPts val="1000"/>
                        <a:buFont typeface="Arial"/>
                        <a:buChar char="•"/>
                      </a:pPr>
                      <a:r>
                        <a:rPr lang="en-US" sz="1000" u="none" strike="noStrike" cap="none"/>
                        <a:t>Is there a valid need for the investment?</a:t>
                      </a:r>
                      <a:endParaRPr/>
                    </a:p>
                  </a:txBody>
                  <a:tcPr marL="68575" marR="68575"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50"/>
                        <a:buFont typeface="Arial"/>
                        <a:buNone/>
                      </a:pPr>
                      <a:r>
                        <a:rPr lang="en-US" sz="1000" u="none" strike="noStrike" cap="none"/>
                        <a:t>USSM; </a:t>
                      </a:r>
                      <a:r>
                        <a:rPr lang="en-US" sz="1000">
                          <a:solidFill>
                            <a:srgbClr val="000000"/>
                          </a:solidFill>
                        </a:rPr>
                        <a:t>Office of the Federal Chief Information Officer (OFCIO)</a:t>
                      </a:r>
                      <a:endParaRPr sz="1000">
                        <a:solidFill>
                          <a:srgbClr val="000000"/>
                        </a:solidFill>
                      </a:endParaRPr>
                    </a:p>
                  </a:txBody>
                  <a:tcPr marL="68575" marR="685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375950">
                <a:tc>
                  <a:txBody>
                    <a:bodyPr/>
                    <a:lstStyle/>
                    <a:p>
                      <a:pPr marL="0" marR="0" lvl="0" indent="0" algn="l" rtl="0">
                        <a:lnSpc>
                          <a:spcPct val="100000"/>
                        </a:lnSpc>
                        <a:spcBef>
                          <a:spcPts val="0"/>
                        </a:spcBef>
                        <a:spcAft>
                          <a:spcPts val="0"/>
                        </a:spcAft>
                        <a:buClr>
                          <a:srgbClr val="000000"/>
                        </a:buClr>
                        <a:buSzPts val="275"/>
                        <a:buFont typeface="Arial"/>
                        <a:buNone/>
                      </a:pPr>
                      <a:endParaRPr sz="1100" u="none" strike="noStrike" cap="none"/>
                    </a:p>
                  </a:txBody>
                  <a:tcPr marL="68575" marR="68575"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chemeClr val="dk1"/>
                        </a:buClr>
                        <a:buSzPts val="1000"/>
                        <a:buFont typeface="Arial"/>
                        <a:buChar char="•"/>
                      </a:pPr>
                      <a:r>
                        <a:rPr lang="en-US" sz="1000" u="none" strike="noStrike" cap="none"/>
                        <a:t>Were alternatives considered (if shared services is not the strategy)?</a:t>
                      </a:r>
                      <a:endParaRPr/>
                    </a:p>
                    <a:p>
                      <a:pPr marL="171450" marR="0" lvl="0" indent="-171450" algn="l" rtl="0">
                        <a:lnSpc>
                          <a:spcPct val="100000"/>
                        </a:lnSpc>
                        <a:spcBef>
                          <a:spcPts val="0"/>
                        </a:spcBef>
                        <a:spcAft>
                          <a:spcPts val="0"/>
                        </a:spcAft>
                        <a:buClr>
                          <a:schemeClr val="dk1"/>
                        </a:buClr>
                        <a:buSzPts val="1000"/>
                        <a:buFont typeface="Arial"/>
                        <a:buChar char="•"/>
                      </a:pPr>
                      <a:r>
                        <a:rPr lang="en-US" sz="1000" u="none" strike="noStrike" cap="none"/>
                        <a:t>Does the organization understand the trade off between benefits and risks associated with the modernization or migration?</a:t>
                      </a:r>
                      <a:endParaRPr/>
                    </a:p>
                  </a:txBody>
                  <a:tcPr marL="68575" marR="68575"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50"/>
                        <a:buFont typeface="Arial"/>
                        <a:buNone/>
                      </a:pPr>
                      <a:r>
                        <a:rPr lang="en-US" sz="1000" u="none" strike="noStrike" cap="none"/>
                        <a:t>USSM</a:t>
                      </a:r>
                      <a:endParaRPr/>
                    </a:p>
                  </a:txBody>
                  <a:tcPr marL="68575" marR="685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1525">
                <a:tc>
                  <a:txBody>
                    <a:bodyPr/>
                    <a:lstStyle/>
                    <a:p>
                      <a:pPr marL="0" marR="0" lvl="0" indent="0" algn="l" rtl="0">
                        <a:lnSpc>
                          <a:spcPct val="100000"/>
                        </a:lnSpc>
                        <a:spcBef>
                          <a:spcPts val="0"/>
                        </a:spcBef>
                        <a:spcAft>
                          <a:spcPts val="0"/>
                        </a:spcAft>
                        <a:buClr>
                          <a:srgbClr val="000000"/>
                        </a:buClr>
                        <a:buSzPts val="275"/>
                        <a:buFont typeface="Arial"/>
                        <a:buNone/>
                      </a:pPr>
                      <a:endParaRPr sz="1100" u="none" strike="noStrike" cap="none"/>
                    </a:p>
                  </a:txBody>
                  <a:tcPr marL="68575" marR="68575"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chemeClr val="dk1"/>
                        </a:buClr>
                        <a:buSzPts val="1000"/>
                        <a:buFont typeface="Arial"/>
                        <a:buChar char="•"/>
                      </a:pPr>
                      <a:r>
                        <a:rPr lang="en-US" sz="1000" u="none" strike="noStrike" cap="none"/>
                        <a:t>How reasonable is the preliminary total migration cost?</a:t>
                      </a:r>
                      <a:endParaRPr/>
                    </a:p>
                    <a:p>
                      <a:pPr marL="171450" marR="0" lvl="0" indent="-171450" algn="l" rtl="0">
                        <a:lnSpc>
                          <a:spcPct val="100000"/>
                        </a:lnSpc>
                        <a:spcBef>
                          <a:spcPts val="0"/>
                        </a:spcBef>
                        <a:spcAft>
                          <a:spcPts val="0"/>
                        </a:spcAft>
                        <a:buClr>
                          <a:schemeClr val="dk1"/>
                        </a:buClr>
                        <a:buSzPts val="1000"/>
                        <a:buFont typeface="Arial"/>
                        <a:buChar char="•"/>
                      </a:pPr>
                      <a:r>
                        <a:rPr lang="en-US" sz="1000" u="none" strike="noStrike" cap="none"/>
                        <a:t>What language should be included in pass-back?</a:t>
                      </a:r>
                      <a:endParaRPr/>
                    </a:p>
                  </a:txBody>
                  <a:tcPr marL="68575" marR="68575"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50"/>
                        <a:buFont typeface="Arial"/>
                        <a:buNone/>
                      </a:pPr>
                      <a:r>
                        <a:rPr lang="en-US" sz="1000" u="none" strike="noStrike" cap="none"/>
                        <a:t>RMO - Customer (C); USSM</a:t>
                      </a:r>
                      <a:endParaRPr/>
                    </a:p>
                  </a:txBody>
                  <a:tcPr marL="68575" marR="685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1525">
                <a:tc>
                  <a:txBody>
                    <a:bodyPr/>
                    <a:lstStyle/>
                    <a:p>
                      <a:pPr marL="0" marR="0" lvl="0" indent="0" algn="l" rtl="0">
                        <a:lnSpc>
                          <a:spcPct val="100000"/>
                        </a:lnSpc>
                        <a:spcBef>
                          <a:spcPts val="0"/>
                        </a:spcBef>
                        <a:spcAft>
                          <a:spcPts val="0"/>
                        </a:spcAft>
                        <a:buClr>
                          <a:srgbClr val="000000"/>
                        </a:buClr>
                        <a:buSzPts val="275"/>
                        <a:buFont typeface="Arial"/>
                        <a:buNone/>
                      </a:pPr>
                      <a:endParaRPr sz="1100" u="none" strike="noStrike" cap="none"/>
                    </a:p>
                  </a:txBody>
                  <a:tcPr marL="68575" marR="68575"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chemeClr val="dk1"/>
                        </a:buClr>
                        <a:buSzPts val="1000"/>
                        <a:buFont typeface="Arial"/>
                        <a:buChar char="•"/>
                      </a:pPr>
                      <a:r>
                        <a:rPr lang="en-US" sz="1000" u="none" strike="noStrike" cap="none">
                          <a:solidFill>
                            <a:schemeClr val="dk1"/>
                          </a:solidFill>
                        </a:rPr>
                        <a:t>Does the investment incorporate new or existing policy? </a:t>
                      </a:r>
                      <a:endParaRPr/>
                    </a:p>
                    <a:p>
                      <a:pPr marL="171450" marR="0" lvl="0" indent="-171450" algn="l" rtl="0">
                        <a:lnSpc>
                          <a:spcPct val="100000"/>
                        </a:lnSpc>
                        <a:spcBef>
                          <a:spcPts val="0"/>
                        </a:spcBef>
                        <a:spcAft>
                          <a:spcPts val="0"/>
                        </a:spcAft>
                        <a:buClr>
                          <a:schemeClr val="dk1"/>
                        </a:buClr>
                        <a:buSzPts val="1000"/>
                        <a:buFont typeface="Arial"/>
                        <a:buChar char="•"/>
                      </a:pPr>
                      <a:r>
                        <a:rPr lang="en-US" sz="1000" u="none" strike="noStrike" cap="none">
                          <a:solidFill>
                            <a:schemeClr val="dk1"/>
                          </a:solidFill>
                        </a:rPr>
                        <a:t>Is it a result of new or existing policy?</a:t>
                      </a:r>
                      <a:endParaRPr/>
                    </a:p>
                  </a:txBody>
                  <a:tcPr marL="68575" marR="68575"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50"/>
                        <a:buFont typeface="Arial"/>
                        <a:buNone/>
                      </a:pPr>
                      <a:r>
                        <a:rPr lang="en-US" sz="1000" u="none" strike="noStrike" cap="none"/>
                        <a:t>M-Office</a:t>
                      </a:r>
                      <a:endParaRPr/>
                    </a:p>
                  </a:txBody>
                  <a:tcPr marL="68575" marR="685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
        <p:nvSpPr>
          <p:cNvPr id="128" name="Google Shape;128;p40"/>
          <p:cNvSpPr/>
          <p:nvPr/>
        </p:nvSpPr>
        <p:spPr>
          <a:xfrm rot="-5400000" flipH="1">
            <a:off x="-615750" y="2615600"/>
            <a:ext cx="2278800" cy="456600"/>
          </a:xfrm>
          <a:prstGeom prst="chevron">
            <a:avLst>
              <a:gd name="adj" fmla="val 32555"/>
            </a:avLst>
          </a:prstGeom>
          <a:solidFill>
            <a:schemeClr val="lt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75"/>
              <a:buFont typeface="Arial Narrow"/>
              <a:buNone/>
            </a:pPr>
            <a:r>
              <a:rPr lang="en-US" sz="1500" b="1" i="0" u="none" strike="noStrike" cap="none">
                <a:solidFill>
                  <a:srgbClr val="FFFFFF"/>
                </a:solidFill>
                <a:latin typeface="Arial Narrow"/>
                <a:ea typeface="Arial Narrow"/>
                <a:cs typeface="Arial Narrow"/>
                <a:sym typeface="Arial Narrow"/>
              </a:rPr>
              <a:t>0. Assessment</a:t>
            </a:r>
            <a:endParaRPr/>
          </a:p>
        </p:txBody>
      </p:sp>
      <p:sp>
        <p:nvSpPr>
          <p:cNvPr id="129" name="Google Shape;129;p40"/>
          <p:cNvSpPr/>
          <p:nvPr/>
        </p:nvSpPr>
        <p:spPr>
          <a:xfrm rot="-5400000" flipH="1">
            <a:off x="-652050" y="5036875"/>
            <a:ext cx="2351400" cy="456600"/>
          </a:xfrm>
          <a:prstGeom prst="chevron">
            <a:avLst>
              <a:gd name="adj" fmla="val 32555"/>
            </a:avLst>
          </a:prstGeom>
          <a:solidFill>
            <a:schemeClr val="lt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75"/>
              <a:buFont typeface="Arial Narrow"/>
              <a:buNone/>
            </a:pPr>
            <a:r>
              <a:rPr lang="en-US" sz="1500" b="1" i="0" u="none" strike="noStrike" cap="none">
                <a:solidFill>
                  <a:srgbClr val="FFFFFF"/>
                </a:solidFill>
                <a:latin typeface="Arial Narrow"/>
                <a:ea typeface="Arial Narrow"/>
                <a:cs typeface="Arial Narrow"/>
                <a:sym typeface="Arial Narrow"/>
              </a:rPr>
              <a:t>1. Readiness</a:t>
            </a:r>
            <a:endParaRPr/>
          </a:p>
        </p:txBody>
      </p:sp>
      <p:graphicFrame>
        <p:nvGraphicFramePr>
          <p:cNvPr id="130" name="Google Shape;130;p40"/>
          <p:cNvGraphicFramePr/>
          <p:nvPr/>
        </p:nvGraphicFramePr>
        <p:xfrm>
          <a:off x="828075" y="4048535"/>
          <a:ext cx="7949675" cy="2347000"/>
        </p:xfrm>
        <a:graphic>
          <a:graphicData uri="http://schemas.openxmlformats.org/drawingml/2006/table">
            <a:tbl>
              <a:tblPr firstRow="1" bandRow="1">
                <a:noFill/>
                <a:tableStyleId>{421F1D26-A8E2-44CD-96A6-758F64E7E614}</a:tableStyleId>
              </a:tblPr>
              <a:tblGrid>
                <a:gridCol w="170900"/>
                <a:gridCol w="6071250"/>
                <a:gridCol w="1707525"/>
              </a:tblGrid>
              <a:tr h="146225">
                <a:tc>
                  <a:txBody>
                    <a:bodyPr/>
                    <a:lstStyle/>
                    <a:p>
                      <a:pPr marL="0" marR="0" lvl="0" indent="0" algn="l" rtl="0">
                        <a:lnSpc>
                          <a:spcPct val="100000"/>
                        </a:lnSpc>
                        <a:spcBef>
                          <a:spcPts val="0"/>
                        </a:spcBef>
                        <a:spcAft>
                          <a:spcPts val="0"/>
                        </a:spcAft>
                        <a:buClr>
                          <a:srgbClr val="000000"/>
                        </a:buClr>
                        <a:buSzPts val="250"/>
                        <a:buFont typeface="Arial"/>
                        <a:buNone/>
                      </a:pPr>
                      <a:endParaRPr sz="1000" u="none" strike="noStrike" cap="none"/>
                    </a:p>
                  </a:txBody>
                  <a:tcPr marL="68575" marR="68575"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chemeClr val="lt1"/>
                        </a:buClr>
                        <a:buSzPts val="1000"/>
                        <a:buFont typeface="Arial"/>
                        <a:buChar char="•"/>
                      </a:pPr>
                      <a:r>
                        <a:rPr lang="en-US" sz="1000" u="none" strike="noStrike" cap="none"/>
                        <a:t>Does the effort align with each office initiative? </a:t>
                      </a:r>
                      <a:endParaRPr/>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50"/>
                        <a:buFont typeface="Arial"/>
                        <a:buNone/>
                      </a:pPr>
                      <a:r>
                        <a:rPr lang="en-US" sz="1000" u="none" strike="noStrike" cap="none"/>
                        <a:t>M-Offices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348625">
                <a:tc>
                  <a:txBody>
                    <a:bodyPr/>
                    <a:lstStyle/>
                    <a:p>
                      <a:pPr marL="0" marR="0" lvl="0" indent="0" algn="l" rtl="0">
                        <a:lnSpc>
                          <a:spcPct val="100000"/>
                        </a:lnSpc>
                        <a:spcBef>
                          <a:spcPts val="0"/>
                        </a:spcBef>
                        <a:spcAft>
                          <a:spcPts val="0"/>
                        </a:spcAft>
                        <a:buClr>
                          <a:srgbClr val="000000"/>
                        </a:buClr>
                        <a:buSzPts val="250"/>
                        <a:buFont typeface="Arial"/>
                        <a:buNone/>
                      </a:pPr>
                      <a:endParaRPr sz="1000" u="none" strike="noStrike" cap="none"/>
                    </a:p>
                  </a:txBody>
                  <a:tcPr marL="68575" marR="68575"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chemeClr val="dk1"/>
                        </a:buClr>
                        <a:buSzPts val="1000"/>
                        <a:buFont typeface="Arial"/>
                        <a:buChar char="•"/>
                      </a:pPr>
                      <a:r>
                        <a:rPr lang="en-US" sz="1000" u="none" strike="noStrike" cap="none"/>
                        <a:t>Has th</a:t>
                      </a:r>
                      <a:r>
                        <a:rPr lang="en-US" sz="1000" u="none" strike="noStrike" cap="none">
                          <a:solidFill>
                            <a:srgbClr val="000000"/>
                          </a:solidFill>
                        </a:rPr>
                        <a:t>e Life Cycle Cost Es</a:t>
                      </a:r>
                      <a:r>
                        <a:rPr lang="en-US" sz="1000">
                          <a:solidFill>
                            <a:srgbClr val="000000"/>
                          </a:solidFill>
                        </a:rPr>
                        <a:t>timate (</a:t>
                      </a:r>
                      <a:r>
                        <a:rPr lang="en-US" sz="1000" u="none" strike="noStrike" cap="none">
                          <a:solidFill>
                            <a:srgbClr val="000000"/>
                          </a:solidFill>
                        </a:rPr>
                        <a:t>LCCE) be</a:t>
                      </a:r>
                      <a:r>
                        <a:rPr lang="en-US" sz="1000" u="none" strike="noStrike" cap="none"/>
                        <a:t>en updated to reflect business </a:t>
                      </a:r>
                      <a:r>
                        <a:rPr lang="en-US" sz="1000" b="0" i="0" u="none" strike="noStrike" cap="none">
                          <a:solidFill>
                            <a:schemeClr val="dk1"/>
                          </a:solidFill>
                          <a:latin typeface="Arial"/>
                          <a:ea typeface="Arial"/>
                          <a:cs typeface="Arial"/>
                          <a:sym typeface="Arial"/>
                        </a:rPr>
                        <a:t>capabilities, and is it </a:t>
                      </a:r>
                      <a:r>
                        <a:rPr lang="en-US" sz="1000" u="none" strike="noStrike" cap="none"/>
                        <a:t>reasonable?</a:t>
                      </a:r>
                      <a:endParaRPr/>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50"/>
                        <a:buFont typeface="Arial"/>
                        <a:buNone/>
                      </a:pPr>
                      <a:r>
                        <a:rPr lang="en-US" sz="1000">
                          <a:solidFill>
                            <a:srgbClr val="000000"/>
                          </a:solidFill>
                        </a:rPr>
                        <a:t>Resource Management Office (RMO) </a:t>
                      </a:r>
                      <a:r>
                        <a:rPr lang="en-US" sz="1000" u="none" strike="noStrike" cap="none"/>
                        <a:t>(C); USSM; OFCIO</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27650">
                <a:tc>
                  <a:txBody>
                    <a:bodyPr/>
                    <a:lstStyle/>
                    <a:p>
                      <a:pPr marL="0" marR="0" lvl="0" indent="0" algn="l" rtl="0">
                        <a:lnSpc>
                          <a:spcPct val="100000"/>
                        </a:lnSpc>
                        <a:spcBef>
                          <a:spcPts val="0"/>
                        </a:spcBef>
                        <a:spcAft>
                          <a:spcPts val="0"/>
                        </a:spcAft>
                        <a:buClr>
                          <a:srgbClr val="000000"/>
                        </a:buClr>
                        <a:buSzPts val="250"/>
                        <a:buFont typeface="Arial"/>
                        <a:buNone/>
                      </a:pPr>
                      <a:endParaRPr sz="1000" u="none" strike="noStrike" cap="none"/>
                    </a:p>
                  </a:txBody>
                  <a:tcPr marL="68575" marR="68575"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rgbClr val="000000"/>
                        </a:buClr>
                        <a:buSzPts val="1000"/>
                        <a:buFont typeface="Arial"/>
                        <a:buChar char="•"/>
                      </a:pPr>
                      <a:r>
                        <a:rPr lang="en-US" sz="1000" u="none" strike="noStrike" cap="none">
                          <a:solidFill>
                            <a:srgbClr val="000000"/>
                          </a:solidFill>
                        </a:rPr>
                        <a:t>Do the high-level </a:t>
                      </a:r>
                      <a:r>
                        <a:rPr lang="en-US" sz="1000" b="0" i="0" u="none" strike="noStrike" cap="none">
                          <a:solidFill>
                            <a:srgbClr val="000000"/>
                          </a:solidFill>
                          <a:latin typeface="Arial"/>
                          <a:ea typeface="Arial"/>
                          <a:cs typeface="Arial"/>
                          <a:sym typeface="Arial"/>
                        </a:rPr>
                        <a:t>capabilities identified by the agency meet the standard capabilities identified by the </a:t>
                      </a:r>
                      <a:r>
                        <a:rPr lang="en-US" sz="1000">
                          <a:solidFill>
                            <a:srgbClr val="000000"/>
                          </a:solidFill>
                        </a:rPr>
                        <a:t>Service Area Managing Partner</a:t>
                      </a:r>
                      <a:r>
                        <a:rPr lang="en-US" sz="1000" b="0" i="0" u="none" strike="noStrike" cap="none">
                          <a:solidFill>
                            <a:srgbClr val="000000"/>
                          </a:solidFill>
                          <a:latin typeface="Arial"/>
                          <a:ea typeface="Arial"/>
                          <a:cs typeface="Arial"/>
                          <a:sym typeface="Arial"/>
                        </a:rPr>
                        <a:t>?</a:t>
                      </a:r>
                      <a:endParaRPr>
                        <a:solidFill>
                          <a:srgbClr val="000000"/>
                        </a:solidFill>
                      </a:endParaRPr>
                    </a:p>
                    <a:p>
                      <a:pPr marL="171450" marR="0" lvl="0" indent="-171450" algn="l" rtl="0">
                        <a:lnSpc>
                          <a:spcPct val="100000"/>
                        </a:lnSpc>
                        <a:spcBef>
                          <a:spcPts val="0"/>
                        </a:spcBef>
                        <a:spcAft>
                          <a:spcPts val="0"/>
                        </a:spcAft>
                        <a:buClr>
                          <a:srgbClr val="000000"/>
                        </a:buClr>
                        <a:buSzPts val="1000"/>
                        <a:buFont typeface="Arial"/>
                        <a:buChar char="•"/>
                      </a:pPr>
                      <a:r>
                        <a:rPr lang="en-US" sz="1000" b="0" i="0" u="none" strike="noStrike" cap="none">
                          <a:solidFill>
                            <a:srgbClr val="000000"/>
                          </a:solidFill>
                          <a:latin typeface="Arial"/>
                          <a:ea typeface="Arial"/>
                          <a:cs typeface="Arial"/>
                          <a:sym typeface="Arial"/>
                        </a:rPr>
                        <a:t>Are any additional capabilities justified </a:t>
                      </a:r>
                      <a:r>
                        <a:rPr lang="en-US" sz="1000" u="none" strike="noStrike" cap="none">
                          <a:solidFill>
                            <a:srgbClr val="000000"/>
                          </a:solidFill>
                        </a:rPr>
                        <a:t>by mission needs or regulation?</a:t>
                      </a:r>
                      <a:endParaRPr>
                        <a:solidFill>
                          <a:srgbClr val="000000"/>
                        </a:solidFill>
                      </a:endParaRPr>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rtl="0">
                        <a:spcBef>
                          <a:spcPts val="0"/>
                        </a:spcBef>
                        <a:spcAft>
                          <a:spcPts val="0"/>
                        </a:spcAft>
                        <a:buClr>
                          <a:schemeClr val="dk1"/>
                        </a:buClr>
                        <a:buSzPts val="250"/>
                        <a:buFont typeface="Arial"/>
                        <a:buNone/>
                      </a:pPr>
                      <a:r>
                        <a:rPr lang="en-US" sz="1000">
                          <a:solidFill>
                            <a:srgbClr val="000000"/>
                          </a:solidFill>
                        </a:rPr>
                        <a:t>Service Area Managing Partner </a:t>
                      </a:r>
                      <a:endParaRPr>
                        <a:solidFill>
                          <a:srgbClr val="00000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417350">
                <a:tc>
                  <a:txBody>
                    <a:bodyPr/>
                    <a:lstStyle/>
                    <a:p>
                      <a:pPr marL="0" marR="0" lvl="0" indent="0" algn="l" rtl="0">
                        <a:lnSpc>
                          <a:spcPct val="100000"/>
                        </a:lnSpc>
                        <a:spcBef>
                          <a:spcPts val="0"/>
                        </a:spcBef>
                        <a:spcAft>
                          <a:spcPts val="0"/>
                        </a:spcAft>
                        <a:buClr>
                          <a:srgbClr val="000000"/>
                        </a:buClr>
                        <a:buSzPts val="250"/>
                        <a:buFont typeface="Arial"/>
                        <a:buNone/>
                      </a:pPr>
                      <a:endParaRPr sz="1000" u="none" strike="noStrike" cap="none"/>
                    </a:p>
                  </a:txBody>
                  <a:tcPr marL="68575" marR="68575"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chemeClr val="dk1"/>
                        </a:buClr>
                        <a:buSzPts val="1000"/>
                        <a:buFont typeface="Arial"/>
                        <a:buChar char="•"/>
                      </a:pPr>
                      <a:r>
                        <a:rPr lang="en-US" sz="1000" u="none" strike="noStrike" cap="none">
                          <a:solidFill>
                            <a:schemeClr val="dk1"/>
                          </a:solidFill>
                        </a:rPr>
                        <a:t>How inclusive is the risk analysis?</a:t>
                      </a:r>
                      <a:endParaRPr/>
                    </a:p>
                    <a:p>
                      <a:pPr marL="171450" marR="0" lvl="0" indent="-171450" algn="l" rtl="0">
                        <a:lnSpc>
                          <a:spcPct val="100000"/>
                        </a:lnSpc>
                        <a:spcBef>
                          <a:spcPts val="0"/>
                        </a:spcBef>
                        <a:spcAft>
                          <a:spcPts val="0"/>
                        </a:spcAft>
                        <a:buClr>
                          <a:schemeClr val="dk1"/>
                        </a:buClr>
                        <a:buSzPts val="1000"/>
                        <a:buFont typeface="Arial"/>
                        <a:buChar char="•"/>
                      </a:pPr>
                      <a:r>
                        <a:rPr lang="en-US" sz="1000" u="none" strike="noStrike" cap="none">
                          <a:solidFill>
                            <a:schemeClr val="dk1"/>
                          </a:solidFill>
                          <a:latin typeface="Arial"/>
                          <a:ea typeface="Arial"/>
                          <a:cs typeface="Arial"/>
                          <a:sym typeface="Arial"/>
                        </a:rPr>
                        <a:t>Is the program adequately resourced (funding and people) to support due diligence and engagement with a provider?</a:t>
                      </a:r>
                      <a:endParaRPr/>
                    </a:p>
                    <a:p>
                      <a:pPr marL="171450" marR="0" lvl="0" indent="-171450" algn="l" rtl="0">
                        <a:lnSpc>
                          <a:spcPct val="100000"/>
                        </a:lnSpc>
                        <a:spcBef>
                          <a:spcPts val="0"/>
                        </a:spcBef>
                        <a:spcAft>
                          <a:spcPts val="0"/>
                        </a:spcAft>
                        <a:buClr>
                          <a:schemeClr val="dk1"/>
                        </a:buClr>
                        <a:buSzPts val="1000"/>
                        <a:buFont typeface="Arial"/>
                        <a:buChar char="•"/>
                      </a:pPr>
                      <a:r>
                        <a:rPr lang="en-US" sz="1000" u="none" strike="noStrike" cap="none">
                          <a:solidFill>
                            <a:schemeClr val="dk1"/>
                          </a:solidFill>
                          <a:latin typeface="Arial"/>
                          <a:ea typeface="Arial"/>
                          <a:cs typeface="Arial"/>
                          <a:sym typeface="Arial"/>
                        </a:rPr>
                        <a:t>Does the program have adequate plans to mitigate critical issues and risks and contingency plans?</a:t>
                      </a:r>
                      <a:endParaRPr/>
                    </a:p>
                    <a:p>
                      <a:pPr marL="171450" marR="0" lvl="0" indent="-171450" algn="l" rtl="0">
                        <a:lnSpc>
                          <a:spcPct val="100000"/>
                        </a:lnSpc>
                        <a:spcBef>
                          <a:spcPts val="0"/>
                        </a:spcBef>
                        <a:spcAft>
                          <a:spcPts val="0"/>
                        </a:spcAft>
                        <a:buClr>
                          <a:schemeClr val="dk1"/>
                        </a:buClr>
                        <a:buSzPts val="1000"/>
                        <a:buFont typeface="Arial"/>
                        <a:buChar char="•"/>
                      </a:pPr>
                      <a:r>
                        <a:rPr lang="en-US" sz="1000" u="none" strike="noStrike" cap="none">
                          <a:solidFill>
                            <a:schemeClr val="dk1"/>
                          </a:solidFill>
                          <a:latin typeface="Arial"/>
                          <a:ea typeface="Arial"/>
                          <a:cs typeface="Arial"/>
                          <a:sym typeface="Arial"/>
                        </a:rPr>
                        <a:t>Has the customer demonstrated robust planning in order to conduct due-diligence with providers?</a:t>
                      </a:r>
                      <a:endParaRPr/>
                    </a:p>
                    <a:p>
                      <a:pPr marL="171450" marR="0" lvl="0" indent="-171450" algn="l" rtl="0">
                        <a:lnSpc>
                          <a:spcPct val="100000"/>
                        </a:lnSpc>
                        <a:spcBef>
                          <a:spcPts val="0"/>
                        </a:spcBef>
                        <a:spcAft>
                          <a:spcPts val="0"/>
                        </a:spcAft>
                        <a:buClr>
                          <a:schemeClr val="dk1"/>
                        </a:buClr>
                        <a:buSzPts val="1000"/>
                        <a:buFont typeface="Arial"/>
                        <a:buChar char="•"/>
                      </a:pPr>
                      <a:r>
                        <a:rPr lang="en-US" sz="1000" u="none" strike="noStrike" cap="none">
                          <a:solidFill>
                            <a:schemeClr val="dk1"/>
                          </a:solidFill>
                          <a:latin typeface="Arial"/>
                          <a:ea typeface="Arial"/>
                          <a:cs typeface="Arial"/>
                          <a:sym typeface="Arial"/>
                        </a:rPr>
                        <a:t>Does the organization have an general understanding of what the benefits of the program would be? </a:t>
                      </a:r>
                      <a:endParaRPr/>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50"/>
                        <a:buFont typeface="Arial"/>
                        <a:buNone/>
                      </a:pPr>
                      <a:r>
                        <a:rPr lang="en-US" sz="1000" u="none" strike="noStrike" cap="none"/>
                        <a:t>USSM</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41"/>
          <p:cNvSpPr txBox="1">
            <a:spLocks noGrp="1"/>
          </p:cNvSpPr>
          <p:nvPr>
            <p:ph type="body" idx="1"/>
          </p:nvPr>
        </p:nvSpPr>
        <p:spPr>
          <a:xfrm>
            <a:off x="365760" y="782620"/>
            <a:ext cx="8412480" cy="7572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75757"/>
              </a:buClr>
              <a:buSzPts val="500"/>
              <a:buFont typeface="Arial"/>
              <a:buNone/>
            </a:pPr>
            <a:r>
              <a:rPr lang="en-US" sz="2000" b="0" i="0" u="none" strike="noStrike" cap="none">
                <a:solidFill>
                  <a:srgbClr val="575757"/>
                </a:solidFill>
                <a:latin typeface="Arial"/>
                <a:ea typeface="Arial"/>
                <a:cs typeface="Arial"/>
                <a:sym typeface="Arial"/>
              </a:rPr>
              <a:t>This template is intended to guide a Tollgate Review Discussion between a Customer, USSM, and the Tollgate review team</a:t>
            </a:r>
            <a:endParaRPr/>
          </a:p>
        </p:txBody>
      </p:sp>
      <p:sp>
        <p:nvSpPr>
          <p:cNvPr id="137" name="Google Shape;137;p41"/>
          <p:cNvSpPr txBox="1">
            <a:spLocks noGrp="1"/>
          </p:cNvSpPr>
          <p:nvPr>
            <p:ph type="title"/>
          </p:nvPr>
        </p:nvSpPr>
        <p:spPr>
          <a:xfrm>
            <a:off x="365760" y="295683"/>
            <a:ext cx="8412480" cy="46949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700"/>
              <a:buFont typeface="Arial"/>
              <a:buNone/>
            </a:pPr>
            <a:r>
              <a:rPr lang="en-US" sz="2800" b="0" i="0" u="none" strike="noStrike" cap="none">
                <a:solidFill>
                  <a:schemeClr val="accent2"/>
                </a:solidFill>
                <a:latin typeface="Arial"/>
                <a:ea typeface="Arial"/>
                <a:cs typeface="Arial"/>
                <a:sym typeface="Arial"/>
              </a:rPr>
              <a:t>Instructions for Completing This Template </a:t>
            </a:r>
            <a:endParaRPr/>
          </a:p>
        </p:txBody>
      </p:sp>
      <p:sp>
        <p:nvSpPr>
          <p:cNvPr id="138" name="Google Shape;138;p41"/>
          <p:cNvSpPr txBox="1">
            <a:spLocks noGrp="1"/>
          </p:cNvSpPr>
          <p:nvPr>
            <p:ph type="body" idx="2"/>
          </p:nvPr>
        </p:nvSpPr>
        <p:spPr>
          <a:xfrm>
            <a:off x="365760" y="1611312"/>
            <a:ext cx="8412480" cy="47342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450"/>
              <a:buFont typeface="Arial"/>
              <a:buNone/>
            </a:pPr>
            <a:r>
              <a:rPr lang="en-US" sz="1800" b="0" i="0" u="none" strike="noStrike" cap="none">
                <a:solidFill>
                  <a:schemeClr val="dk2"/>
                </a:solidFill>
                <a:latin typeface="Arial"/>
                <a:ea typeface="Arial"/>
                <a:cs typeface="Arial"/>
                <a:sym typeface="Arial"/>
              </a:rPr>
              <a:t>To use this template:</a:t>
            </a:r>
            <a:endParaRPr/>
          </a:p>
          <a:p>
            <a:pPr marL="342900" marR="0" lvl="0" indent="-342900" algn="l" rtl="0">
              <a:lnSpc>
                <a:spcPct val="100000"/>
              </a:lnSpc>
              <a:spcBef>
                <a:spcPts val="120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Use the source documents included within each slide to develop summary-level information that will help guide the Tollgate review</a:t>
            </a:r>
            <a:endParaRPr/>
          </a:p>
          <a:p>
            <a:pPr marL="342900" marR="0" lvl="0" indent="-342900" algn="l" rtl="0">
              <a:lnSpc>
                <a:spcPct val="100000"/>
              </a:lnSpc>
              <a:spcBef>
                <a:spcPts val="120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Be prepared to discuss specific questions/content included on each slide before or during the Tollgate review</a:t>
            </a:r>
            <a:endParaRPr/>
          </a:p>
          <a:p>
            <a:pPr marL="342900" marR="0" lvl="0" indent="-342900" algn="l" rtl="0">
              <a:lnSpc>
                <a:spcPct val="100000"/>
              </a:lnSpc>
              <a:spcBef>
                <a:spcPts val="120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Once complete, send this template and required documentation to the USSM M3 team (</a:t>
            </a:r>
            <a:r>
              <a:rPr lang="en-US" sz="1800" b="0" i="0" u="sng" strike="noStrike" cap="none">
                <a:solidFill>
                  <a:schemeClr val="hlink"/>
                </a:solidFill>
                <a:latin typeface="Arial"/>
                <a:ea typeface="Arial"/>
                <a:cs typeface="Arial"/>
                <a:sym typeface="Arial"/>
                <a:hlinkClick r:id="rId3"/>
              </a:rPr>
              <a:t>USSM.M3@gsa.gov</a:t>
            </a:r>
            <a:r>
              <a:rPr lang="en-US" sz="1800" b="0" i="0" u="none" strike="noStrike" cap="none">
                <a:solidFill>
                  <a:schemeClr val="dk2"/>
                </a:solidFill>
                <a:latin typeface="Arial"/>
                <a:ea typeface="Arial"/>
                <a:cs typeface="Arial"/>
                <a:sym typeface="Arial"/>
              </a:rPr>
              <a:t>) to schedule a Tollgate review meeting</a:t>
            </a:r>
            <a:endParaRPr/>
          </a:p>
          <a:p>
            <a:pPr marL="342900" marR="0" lvl="0" indent="-342900" algn="l" rtl="0">
              <a:lnSpc>
                <a:spcPct val="100000"/>
              </a:lnSpc>
              <a:spcBef>
                <a:spcPts val="1200"/>
              </a:spcBef>
              <a:spcAft>
                <a:spcPts val="0"/>
              </a:spcAft>
              <a:buClr>
                <a:schemeClr val="dk2"/>
              </a:buClr>
              <a:buSzPts val="1800"/>
              <a:buFont typeface="Arial"/>
              <a:buChar char="•"/>
            </a:pPr>
            <a:r>
              <a:rPr lang="en-US" sz="1800" b="0" i="0" u="none" strike="noStrike" cap="none">
                <a:solidFill>
                  <a:schemeClr val="dk2"/>
                </a:solidFill>
                <a:latin typeface="Arial"/>
                <a:ea typeface="Arial"/>
                <a:cs typeface="Arial"/>
                <a:sym typeface="Arial"/>
              </a:rPr>
              <a:t>Direct any questions on content or information that should be included in this presentation to the USSM M3 team (</a:t>
            </a:r>
            <a:r>
              <a:rPr lang="en-US" sz="1800" b="0" i="0" u="sng" strike="noStrike" cap="none">
                <a:solidFill>
                  <a:schemeClr val="hlink"/>
                </a:solidFill>
                <a:latin typeface="Arial"/>
                <a:ea typeface="Arial"/>
                <a:cs typeface="Arial"/>
                <a:sym typeface="Arial"/>
                <a:hlinkClick r:id="rId3"/>
              </a:rPr>
              <a:t>USSM.M3@gsa.gov</a:t>
            </a:r>
            <a:r>
              <a:rPr lang="en-US" sz="1800" b="0" i="0" u="none" strike="noStrike" cap="none">
                <a:solidFill>
                  <a:schemeClr val="dk2"/>
                </a:solidFill>
                <a:latin typeface="Arial"/>
                <a:ea typeface="Arial"/>
                <a:cs typeface="Arial"/>
                <a:sym typeface="Arial"/>
              </a:rPr>
              <a:t>)</a:t>
            </a:r>
            <a:endParaRPr/>
          </a:p>
          <a:p>
            <a:pPr marL="342900" marR="0" lvl="0" indent="-342900" algn="l" rtl="0">
              <a:lnSpc>
                <a:spcPct val="100000"/>
              </a:lnSpc>
              <a:spcBef>
                <a:spcPts val="1200"/>
              </a:spcBef>
              <a:spcAft>
                <a:spcPts val="0"/>
              </a:spcAft>
              <a:buClr>
                <a:schemeClr val="dk2"/>
              </a:buClr>
              <a:buSzPts val="450"/>
              <a:buFont typeface="Arial"/>
              <a:buNone/>
            </a:pPr>
            <a:endParaRPr sz="1800" b="0" i="0" u="none" strike="noStrike" cap="none">
              <a:solidFill>
                <a:schemeClr val="dk2"/>
              </a:solidFill>
              <a:latin typeface="Arial"/>
              <a:ea typeface="Arial"/>
              <a:cs typeface="Arial"/>
              <a:sym typeface="Arial"/>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graphicFrame>
        <p:nvGraphicFramePr>
          <p:cNvPr id="143" name="Google Shape;143;p42"/>
          <p:cNvGraphicFramePr/>
          <p:nvPr/>
        </p:nvGraphicFramePr>
        <p:xfrm>
          <a:off x="381000" y="5163374"/>
          <a:ext cx="8382000" cy="1219340"/>
        </p:xfrm>
        <a:graphic>
          <a:graphicData uri="http://schemas.openxmlformats.org/drawingml/2006/table">
            <a:tbl>
              <a:tblPr>
                <a:noFill/>
                <a:tableStyleId>{E9574E53-F893-405C-B378-945EDF25D201}</a:tableStyleId>
              </a:tblPr>
              <a:tblGrid>
                <a:gridCol w="4191000"/>
                <a:gridCol w="4191000"/>
              </a:tblGrid>
              <a:tr h="168900">
                <a:tc gridSpan="2">
                  <a:txBody>
                    <a:bodyPr/>
                    <a:lstStyle/>
                    <a:p>
                      <a:pPr marL="0" marR="0" lvl="0" indent="0" algn="ctr" rtl="0">
                        <a:lnSpc>
                          <a:spcPct val="100000"/>
                        </a:lnSpc>
                        <a:spcBef>
                          <a:spcPts val="0"/>
                        </a:spcBef>
                        <a:spcAft>
                          <a:spcPts val="0"/>
                        </a:spcAft>
                        <a:buClr>
                          <a:srgbClr val="000000"/>
                        </a:buClr>
                        <a:buSzPts val="250"/>
                        <a:buFont typeface="Arial Narrow"/>
                        <a:buNone/>
                      </a:pPr>
                      <a:r>
                        <a:rPr lang="en-US" sz="1100" b="1" u="none" strike="noStrike" cap="none">
                          <a:solidFill>
                            <a:schemeClr val="lt1"/>
                          </a:solidFill>
                          <a:latin typeface="Arial Narrow"/>
                          <a:ea typeface="Arial Narrow"/>
                          <a:cs typeface="Arial Narrow"/>
                          <a:sym typeface="Arial Narrow"/>
                        </a:rPr>
                        <a:t>Exit Criteria (to move into Phase 2)</a:t>
                      </a:r>
                      <a:endParaRPr sz="1100" b="1">
                        <a:solidFill>
                          <a:schemeClr val="lt1"/>
                        </a:solidFil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197193"/>
                    </a:solidFill>
                  </a:tcPr>
                </a:tc>
                <a:tc hMerge="1">
                  <a:txBody>
                    <a:bodyPr/>
                    <a:lstStyle/>
                    <a:p>
                      <a:endParaRPr lang="en-US"/>
                    </a:p>
                  </a:txBody>
                  <a:tcPr/>
                </a:tc>
              </a:tr>
              <a:tr h="956775">
                <a:tc>
                  <a:txBody>
                    <a:bodyPr/>
                    <a:lstStyle/>
                    <a:p>
                      <a:pPr marL="228600" marR="0" lvl="0" indent="-228600" algn="l" rtl="0">
                        <a:lnSpc>
                          <a:spcPct val="100000"/>
                        </a:lnSpc>
                        <a:spcBef>
                          <a:spcPts val="0"/>
                        </a:spcBef>
                        <a:spcAft>
                          <a:spcPts val="0"/>
                        </a:spcAft>
                        <a:buClr>
                          <a:schemeClr val="dk2"/>
                        </a:buClr>
                        <a:buSzPts val="1000"/>
                        <a:buFont typeface="Arial Narrow"/>
                        <a:buChar char="✓"/>
                      </a:pPr>
                      <a:r>
                        <a:rPr lang="en-US" sz="1000">
                          <a:solidFill>
                            <a:schemeClr val="dk2"/>
                          </a:solidFill>
                          <a:latin typeface="Arial Narrow"/>
                          <a:ea typeface="Arial Narrow"/>
                          <a:cs typeface="Arial Narrow"/>
                          <a:sym typeface="Arial Narrow"/>
                        </a:rPr>
                        <a:t>PMO</a:t>
                      </a:r>
                      <a:r>
                        <a:rPr lang="en-US" sz="1000" u="none" strike="noStrike" cap="none">
                          <a:solidFill>
                            <a:schemeClr val="dk2"/>
                          </a:solidFill>
                          <a:latin typeface="Arial Narrow"/>
                          <a:ea typeface="Arial Narrow"/>
                          <a:cs typeface="Arial Narrow"/>
                          <a:sym typeface="Arial Narrow"/>
                        </a:rPr>
                        <a:t> and Governance Structure Defined</a:t>
                      </a:r>
                      <a:endParaRPr sz="1000">
                        <a:latin typeface="Arial Narrow"/>
                        <a:ea typeface="Arial Narrow"/>
                        <a:cs typeface="Arial Narrow"/>
                        <a:sym typeface="Arial Narrow"/>
                      </a:endParaRPr>
                    </a:p>
                    <a:p>
                      <a:pPr marL="228600" marR="0" lvl="0" indent="-228600" algn="l" rtl="0">
                        <a:lnSpc>
                          <a:spcPct val="100000"/>
                        </a:lnSpc>
                        <a:spcBef>
                          <a:spcPts val="0"/>
                        </a:spcBef>
                        <a:spcAft>
                          <a:spcPts val="0"/>
                        </a:spcAft>
                        <a:buClr>
                          <a:schemeClr val="dk2"/>
                        </a:buClr>
                        <a:buSzPts val="1000"/>
                        <a:buFont typeface="Arial Narrow"/>
                        <a:buChar char="✓"/>
                      </a:pPr>
                      <a:r>
                        <a:rPr lang="en-US" sz="1000" u="none" strike="noStrike" cap="none">
                          <a:solidFill>
                            <a:schemeClr val="dk2"/>
                          </a:solidFill>
                          <a:latin typeface="Arial Narrow"/>
                          <a:ea typeface="Arial Narrow"/>
                          <a:cs typeface="Arial Narrow"/>
                          <a:sym typeface="Arial Narrow"/>
                        </a:rPr>
                        <a:t>Resources On Boarded</a:t>
                      </a:r>
                      <a:endParaRPr sz="1000">
                        <a:latin typeface="Arial Narrow"/>
                        <a:ea typeface="Arial Narrow"/>
                        <a:cs typeface="Arial Narrow"/>
                        <a:sym typeface="Arial Narrow"/>
                      </a:endParaRPr>
                    </a:p>
                    <a:p>
                      <a:pPr marL="228600" marR="0" lvl="0" indent="-228600" algn="l" rtl="0">
                        <a:lnSpc>
                          <a:spcPct val="100000"/>
                        </a:lnSpc>
                        <a:spcBef>
                          <a:spcPts val="0"/>
                        </a:spcBef>
                        <a:spcAft>
                          <a:spcPts val="0"/>
                        </a:spcAft>
                        <a:buClr>
                          <a:schemeClr val="dk2"/>
                        </a:buClr>
                        <a:buSzPts val="1000"/>
                        <a:buFont typeface="Arial Narrow"/>
                        <a:buChar char="✓"/>
                      </a:pPr>
                      <a:r>
                        <a:rPr lang="en-US" sz="1000" u="none" strike="noStrike" cap="none">
                          <a:solidFill>
                            <a:schemeClr val="dk2"/>
                          </a:solidFill>
                          <a:latin typeface="Arial Narrow"/>
                          <a:ea typeface="Arial Narrow"/>
                          <a:cs typeface="Arial Narrow"/>
                          <a:sym typeface="Arial Narrow"/>
                        </a:rPr>
                        <a:t>Mitigation Plans in Place for Major Risks/Issues</a:t>
                      </a:r>
                      <a:endParaRPr sz="1000">
                        <a:latin typeface="Arial Narrow"/>
                        <a:ea typeface="Arial Narrow"/>
                        <a:cs typeface="Arial Narrow"/>
                        <a:sym typeface="Arial Narrow"/>
                      </a:endParaRPr>
                    </a:p>
                    <a:p>
                      <a:pPr marL="228600" marR="0" lvl="0" indent="-228600" algn="l" rtl="0">
                        <a:lnSpc>
                          <a:spcPct val="100000"/>
                        </a:lnSpc>
                        <a:spcBef>
                          <a:spcPts val="0"/>
                        </a:spcBef>
                        <a:spcAft>
                          <a:spcPts val="0"/>
                        </a:spcAft>
                        <a:buClr>
                          <a:schemeClr val="dk2"/>
                        </a:buClr>
                        <a:buSzPts val="1000"/>
                        <a:buFont typeface="Arial Narrow"/>
                        <a:buChar char="✓"/>
                      </a:pPr>
                      <a:r>
                        <a:rPr lang="en-US" sz="1000" u="none" strike="noStrike" cap="none">
                          <a:solidFill>
                            <a:schemeClr val="dk2"/>
                          </a:solidFill>
                          <a:latin typeface="Arial Narrow"/>
                          <a:ea typeface="Arial Narrow"/>
                          <a:cs typeface="Arial Narrow"/>
                          <a:sym typeface="Arial Narrow"/>
                        </a:rPr>
                        <a:t>Initial</a:t>
                      </a:r>
                      <a:r>
                        <a:rPr lang="en-US" sz="1000">
                          <a:solidFill>
                            <a:srgbClr val="00FF00"/>
                          </a:solidFill>
                          <a:latin typeface="Arial Narrow"/>
                          <a:ea typeface="Arial Narrow"/>
                          <a:cs typeface="Arial Narrow"/>
                          <a:sym typeface="Arial Narrow"/>
                        </a:rPr>
                        <a:t> </a:t>
                      </a:r>
                      <a:r>
                        <a:rPr lang="en-US" sz="1000">
                          <a:latin typeface="Arial Narrow"/>
                          <a:ea typeface="Arial Narrow"/>
                          <a:cs typeface="Arial Narrow"/>
                          <a:sym typeface="Arial Narrow"/>
                        </a:rPr>
                        <a:t>Master </a:t>
                      </a:r>
                      <a:r>
                        <a:rPr lang="en-US" sz="1000" u="none" strike="noStrike" cap="none">
                          <a:latin typeface="Arial Narrow"/>
                          <a:ea typeface="Arial Narrow"/>
                          <a:cs typeface="Arial Narrow"/>
                          <a:sym typeface="Arial Narrow"/>
                        </a:rPr>
                        <a:t>S</a:t>
                      </a:r>
                      <a:r>
                        <a:rPr lang="en-US" sz="1000" u="none" strike="noStrike" cap="none">
                          <a:solidFill>
                            <a:schemeClr val="dk2"/>
                          </a:solidFill>
                          <a:latin typeface="Arial Narrow"/>
                          <a:ea typeface="Arial Narrow"/>
                          <a:cs typeface="Arial Narrow"/>
                          <a:sym typeface="Arial Narrow"/>
                        </a:rPr>
                        <a:t>chedule Defined</a:t>
                      </a:r>
                      <a:endParaRPr sz="1000">
                        <a:latin typeface="Arial Narrow"/>
                        <a:ea typeface="Arial Narrow"/>
                        <a:cs typeface="Arial Narrow"/>
                        <a:sym typeface="Arial Narrow"/>
                      </a:endParaRPr>
                    </a:p>
                    <a:p>
                      <a:pPr marL="228600" marR="0" lvl="0" indent="-228600" algn="l" rtl="0">
                        <a:lnSpc>
                          <a:spcPct val="100000"/>
                        </a:lnSpc>
                        <a:spcBef>
                          <a:spcPts val="0"/>
                        </a:spcBef>
                        <a:spcAft>
                          <a:spcPts val="0"/>
                        </a:spcAft>
                        <a:buClr>
                          <a:schemeClr val="dk2"/>
                        </a:buClr>
                        <a:buSzPts val="1000"/>
                        <a:buFont typeface="Arial Narrow"/>
                        <a:buChar char="✓"/>
                      </a:pPr>
                      <a:r>
                        <a:rPr lang="en-US" sz="1000" u="none" strike="noStrike" cap="none">
                          <a:solidFill>
                            <a:schemeClr val="dk2"/>
                          </a:solidFill>
                          <a:latin typeface="Arial Narrow"/>
                          <a:ea typeface="Arial Narrow"/>
                          <a:cs typeface="Arial Narrow"/>
                          <a:sym typeface="Arial Narrow"/>
                        </a:rPr>
                        <a:t>LCCE Developed</a:t>
                      </a:r>
                      <a:endParaRPr sz="1000">
                        <a:latin typeface="Arial Narrow"/>
                        <a:ea typeface="Arial Narrow"/>
                        <a:cs typeface="Arial Narrow"/>
                        <a:sym typeface="Arial Narrow"/>
                      </a:endParaRPr>
                    </a:p>
                  </a:txBody>
                  <a:tcPr marL="68650" marR="68650" marT="34325" marB="34325">
                    <a:lnL w="12700" cap="flat" cmpd="sng">
                      <a:solidFill>
                        <a:schemeClr val="lt2"/>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228600" marR="0" lvl="0" indent="-228600" algn="l" rtl="0">
                        <a:lnSpc>
                          <a:spcPct val="100000"/>
                        </a:lnSpc>
                        <a:spcBef>
                          <a:spcPts val="0"/>
                        </a:spcBef>
                        <a:spcAft>
                          <a:spcPts val="0"/>
                        </a:spcAft>
                        <a:buClr>
                          <a:schemeClr val="dk2"/>
                        </a:buClr>
                        <a:buSzPts val="1000"/>
                        <a:buFont typeface="Arial Narrow"/>
                        <a:buChar char="✓"/>
                      </a:pPr>
                      <a:r>
                        <a:rPr lang="en-US" sz="1000" u="none" strike="noStrike" cap="none">
                          <a:solidFill>
                            <a:schemeClr val="dk2"/>
                          </a:solidFill>
                          <a:latin typeface="Arial Narrow"/>
                          <a:ea typeface="Arial Narrow"/>
                          <a:cs typeface="Arial Narrow"/>
                          <a:sym typeface="Arial Narrow"/>
                        </a:rPr>
                        <a:t>Procurement Approach Defined</a:t>
                      </a:r>
                      <a:endParaRPr sz="1000">
                        <a:latin typeface="Arial Narrow"/>
                        <a:ea typeface="Arial Narrow"/>
                        <a:cs typeface="Arial Narrow"/>
                        <a:sym typeface="Arial Narrow"/>
                      </a:endParaRPr>
                    </a:p>
                    <a:p>
                      <a:pPr marL="228600" marR="0" lvl="0" indent="-228600" algn="l" rtl="0">
                        <a:lnSpc>
                          <a:spcPct val="100000"/>
                        </a:lnSpc>
                        <a:spcBef>
                          <a:spcPts val="0"/>
                        </a:spcBef>
                        <a:spcAft>
                          <a:spcPts val="0"/>
                        </a:spcAft>
                        <a:buClr>
                          <a:schemeClr val="dk2"/>
                        </a:buClr>
                        <a:buSzPts val="1000"/>
                        <a:buFont typeface="Arial Narrow"/>
                        <a:buChar char="✓"/>
                      </a:pPr>
                      <a:r>
                        <a:rPr lang="en-US" sz="1000" u="none" strike="noStrike" cap="none">
                          <a:solidFill>
                            <a:schemeClr val="dk2"/>
                          </a:solidFill>
                          <a:latin typeface="Arial Narrow"/>
                          <a:ea typeface="Arial Narrow"/>
                          <a:cs typeface="Arial Narrow"/>
                          <a:sym typeface="Arial Narrow"/>
                        </a:rPr>
                        <a:t>Change Management Strategies Defined</a:t>
                      </a:r>
                      <a:endParaRPr sz="1000">
                        <a:latin typeface="Arial Narrow"/>
                        <a:ea typeface="Arial Narrow"/>
                        <a:cs typeface="Arial Narrow"/>
                        <a:sym typeface="Arial Narrow"/>
                      </a:endParaRPr>
                    </a:p>
                    <a:p>
                      <a:pPr marL="228600" marR="0" lvl="0" indent="-228600" algn="l" rtl="0">
                        <a:lnSpc>
                          <a:spcPct val="100000"/>
                        </a:lnSpc>
                        <a:spcBef>
                          <a:spcPts val="0"/>
                        </a:spcBef>
                        <a:spcAft>
                          <a:spcPts val="0"/>
                        </a:spcAft>
                        <a:buClr>
                          <a:schemeClr val="dk2"/>
                        </a:buClr>
                        <a:buSzPts val="1000"/>
                        <a:buFont typeface="Arial Narrow"/>
                        <a:buChar char="✓"/>
                      </a:pPr>
                      <a:r>
                        <a:rPr lang="en-US" sz="1000" u="none" strike="noStrike" cap="none">
                          <a:solidFill>
                            <a:schemeClr val="dk2"/>
                          </a:solidFill>
                          <a:latin typeface="Arial Narrow"/>
                          <a:ea typeface="Arial Narrow"/>
                          <a:cs typeface="Arial Narrow"/>
                          <a:sym typeface="Arial Narrow"/>
                        </a:rPr>
                        <a:t>Data Quality Assessed</a:t>
                      </a:r>
                      <a:endParaRPr sz="1000">
                        <a:latin typeface="Arial Narrow"/>
                        <a:ea typeface="Arial Narrow"/>
                        <a:cs typeface="Arial Narrow"/>
                        <a:sym typeface="Arial Narrow"/>
                      </a:endParaRPr>
                    </a:p>
                    <a:p>
                      <a:pPr marL="228600" marR="0" lvl="0" indent="-228600" algn="l" rtl="0">
                        <a:lnSpc>
                          <a:spcPct val="100000"/>
                        </a:lnSpc>
                        <a:spcBef>
                          <a:spcPts val="0"/>
                        </a:spcBef>
                        <a:spcAft>
                          <a:spcPts val="0"/>
                        </a:spcAft>
                        <a:buClr>
                          <a:schemeClr val="dk2"/>
                        </a:buClr>
                        <a:buSzPts val="1000"/>
                        <a:buFont typeface="Arial Narrow"/>
                        <a:buChar char="✓"/>
                      </a:pPr>
                      <a:r>
                        <a:rPr lang="en-US" sz="1000" i="0" u="none" strike="noStrike" cap="none">
                          <a:solidFill>
                            <a:schemeClr val="dk2"/>
                          </a:solidFill>
                          <a:latin typeface="Arial Narrow"/>
                          <a:ea typeface="Arial Narrow"/>
                          <a:cs typeface="Arial Narrow"/>
                          <a:sym typeface="Arial Narrow"/>
                        </a:rPr>
                        <a:t>Risks and Issues Management Defined</a:t>
                      </a:r>
                      <a:endParaRPr sz="1000">
                        <a:latin typeface="Arial Narrow"/>
                        <a:ea typeface="Arial Narrow"/>
                        <a:cs typeface="Arial Narrow"/>
                        <a:sym typeface="Arial Narrow"/>
                      </a:endParaRPr>
                    </a:p>
                    <a:p>
                      <a:pPr marL="228600" marR="0" lvl="0" indent="-228600" algn="l" rtl="0">
                        <a:lnSpc>
                          <a:spcPct val="100000"/>
                        </a:lnSpc>
                        <a:spcBef>
                          <a:spcPts val="0"/>
                        </a:spcBef>
                        <a:spcAft>
                          <a:spcPts val="0"/>
                        </a:spcAft>
                        <a:buClr>
                          <a:schemeClr val="dk2"/>
                        </a:buClr>
                        <a:buSzPts val="1000"/>
                        <a:buFont typeface="Arial Narrow"/>
                        <a:buChar char="✓"/>
                      </a:pPr>
                      <a:r>
                        <a:rPr lang="en-US" sz="1000" i="0" u="none" strike="noStrike" cap="none">
                          <a:solidFill>
                            <a:schemeClr val="dk2"/>
                          </a:solidFill>
                          <a:latin typeface="Arial Narrow"/>
                          <a:ea typeface="Arial Narrow"/>
                          <a:cs typeface="Arial Narrow"/>
                          <a:sym typeface="Arial Narrow"/>
                        </a:rPr>
                        <a:t>Business Capabilities</a:t>
                      </a:r>
                      <a:endParaRPr sz="1000" i="0" u="none" strike="noStrike" cap="none">
                        <a:solidFill>
                          <a:schemeClr val="dk2"/>
                        </a:solidFill>
                        <a:latin typeface="Arial Narrow"/>
                        <a:ea typeface="Arial Narrow"/>
                        <a:cs typeface="Arial Narrow"/>
                        <a:sym typeface="Arial Narrow"/>
                      </a:endParaRPr>
                    </a:p>
                    <a:p>
                      <a:pPr marL="228600" marR="0" lvl="0" indent="-228600" algn="l" rtl="0">
                        <a:lnSpc>
                          <a:spcPct val="100000"/>
                        </a:lnSpc>
                        <a:spcBef>
                          <a:spcPts val="0"/>
                        </a:spcBef>
                        <a:spcAft>
                          <a:spcPts val="0"/>
                        </a:spcAft>
                        <a:buClr>
                          <a:schemeClr val="dk2"/>
                        </a:buClr>
                        <a:buSzPts val="1000"/>
                        <a:buFont typeface="Arial Narrow"/>
                        <a:buChar char="✓"/>
                      </a:pPr>
                      <a:r>
                        <a:rPr lang="en-US" sz="1000" i="0" u="none" strike="noStrike" cap="none">
                          <a:solidFill>
                            <a:schemeClr val="dk2"/>
                          </a:solidFill>
                          <a:latin typeface="Arial Narrow"/>
                          <a:ea typeface="Arial Narrow"/>
                          <a:cs typeface="Arial Narrow"/>
                          <a:sym typeface="Arial Narrow"/>
                        </a:rPr>
                        <a:t>Performance and Success Metrics Defined</a:t>
                      </a:r>
                      <a:endParaRPr sz="1000">
                        <a:latin typeface="Arial Narrow"/>
                        <a:ea typeface="Arial Narrow"/>
                        <a:cs typeface="Arial Narrow"/>
                        <a:sym typeface="Arial Narrow"/>
                      </a:endParaRPr>
                    </a:p>
                  </a:txBody>
                  <a:tcPr marL="68650" marR="68650" marT="34325" marB="34325">
                    <a:lnL w="9525" cap="flat" cmpd="sng">
                      <a:solidFill>
                        <a:srgbClr val="000000">
                          <a:alpha val="0"/>
                        </a:srgbClr>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r>
            </a:tbl>
          </a:graphicData>
        </a:graphic>
      </p:graphicFrame>
      <p:sp>
        <p:nvSpPr>
          <p:cNvPr id="144" name="Google Shape;144;p42"/>
          <p:cNvSpPr txBox="1">
            <a:spLocks noGrp="1"/>
          </p:cNvSpPr>
          <p:nvPr>
            <p:ph type="title"/>
          </p:nvPr>
        </p:nvSpPr>
        <p:spPr>
          <a:xfrm>
            <a:off x="268010" y="273183"/>
            <a:ext cx="8412600" cy="46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2"/>
              </a:buClr>
              <a:buSzPts val="2520"/>
              <a:buFont typeface="Arial"/>
              <a:buNone/>
            </a:pPr>
            <a:r>
              <a:rPr lang="en-US" sz="2520" b="0" i="0" u="none" strike="noStrike" cap="none">
                <a:solidFill>
                  <a:schemeClr val="accent1"/>
                </a:solidFill>
                <a:latin typeface="Arial"/>
                <a:ea typeface="Arial"/>
                <a:cs typeface="Arial"/>
                <a:sym typeface="Arial"/>
              </a:rPr>
              <a:t>Documentation Required for Phase 1 Tollgate Review </a:t>
            </a:r>
            <a:endParaRPr sz="2520" b="0" i="0" u="none" strike="noStrike" cap="none">
              <a:solidFill>
                <a:srgbClr val="FF0000"/>
              </a:solidFill>
              <a:latin typeface="Arial"/>
              <a:ea typeface="Arial"/>
              <a:cs typeface="Arial"/>
              <a:sym typeface="Arial"/>
            </a:endParaRPr>
          </a:p>
        </p:txBody>
      </p:sp>
      <p:sp>
        <p:nvSpPr>
          <p:cNvPr id="145" name="Google Shape;145;p42"/>
          <p:cNvSpPr txBox="1">
            <a:spLocks noGrp="1"/>
          </p:cNvSpPr>
          <p:nvPr>
            <p:ph type="body" idx="1"/>
          </p:nvPr>
        </p:nvSpPr>
        <p:spPr>
          <a:xfrm>
            <a:off x="365760" y="782620"/>
            <a:ext cx="8412480" cy="7572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400"/>
              <a:buFont typeface="Arial"/>
              <a:buNone/>
            </a:pPr>
            <a:r>
              <a:rPr lang="en-US" sz="1600" b="0" i="0" u="none" strike="noStrike" cap="none" dirty="0">
                <a:solidFill>
                  <a:schemeClr val="accent2"/>
                </a:solidFill>
                <a:latin typeface="Arial Narrow"/>
                <a:ea typeface="Arial Narrow"/>
                <a:cs typeface="Arial Narrow"/>
                <a:sym typeface="Arial Narrow"/>
              </a:rPr>
              <a:t>The following documentation is required in guiding a discussion to demonstrate readiness and gain approval for Phase 1. Agencies purchasing transaction processing services only will identify relevant activities and artifacts for their project using the </a:t>
            </a:r>
            <a:r>
              <a:rPr lang="en-US" sz="1600" b="0" i="0" u="sng" strike="noStrike" cap="none" dirty="0">
                <a:solidFill>
                  <a:schemeClr val="hlink"/>
                </a:solidFill>
                <a:latin typeface="Arial Narrow"/>
                <a:ea typeface="Arial Narrow"/>
                <a:cs typeface="Arial Narrow"/>
                <a:sym typeface="Arial Narrow"/>
                <a:hlinkClick r:id="rId3"/>
              </a:rPr>
              <a:t>M3 </a:t>
            </a:r>
            <a:r>
              <a:rPr lang="en-US" sz="1600" b="0" i="0" u="sng" strike="noStrike" cap="none" dirty="0">
                <a:solidFill>
                  <a:schemeClr val="accent3"/>
                </a:solidFill>
                <a:latin typeface="Arial Narrow"/>
                <a:ea typeface="Arial Narrow"/>
                <a:cs typeface="Arial Narrow"/>
                <a:sym typeface="Arial Narrow"/>
                <a:hlinkClick r:id="rId3"/>
              </a:rPr>
              <a:t>Services </a:t>
            </a:r>
            <a:r>
              <a:rPr lang="en-US" sz="1600" b="0" i="0" u="sng" strike="noStrike" cap="none" dirty="0">
                <a:solidFill>
                  <a:schemeClr val="hlink"/>
                </a:solidFill>
                <a:latin typeface="Arial Narrow"/>
                <a:ea typeface="Arial Narrow"/>
                <a:cs typeface="Arial Narrow"/>
                <a:sym typeface="Arial Narrow"/>
                <a:hlinkClick r:id="rId3"/>
              </a:rPr>
              <a:t>Tailoring Guide</a:t>
            </a:r>
            <a:r>
              <a:rPr lang="en-US" sz="1600" b="0" i="0" u="none" strike="noStrike" cap="none" dirty="0">
                <a:solidFill>
                  <a:schemeClr val="accent2"/>
                </a:solidFill>
                <a:latin typeface="Arial Narrow"/>
                <a:ea typeface="Arial Narrow"/>
                <a:cs typeface="Arial Narrow"/>
                <a:sym typeface="Arial Narrow"/>
              </a:rPr>
              <a:t>.</a:t>
            </a:r>
            <a:endParaRPr dirty="0"/>
          </a:p>
        </p:txBody>
      </p:sp>
      <p:graphicFrame>
        <p:nvGraphicFramePr>
          <p:cNvPr id="146" name="Google Shape;146;p42"/>
          <p:cNvGraphicFramePr/>
          <p:nvPr/>
        </p:nvGraphicFramePr>
        <p:xfrm>
          <a:off x="4632007" y="1579834"/>
          <a:ext cx="4141200" cy="3380540"/>
        </p:xfrm>
        <a:graphic>
          <a:graphicData uri="http://schemas.openxmlformats.org/drawingml/2006/table">
            <a:tbl>
              <a:tblPr>
                <a:noFill/>
                <a:tableStyleId>{E9574E53-F893-405C-B378-945EDF25D201}</a:tableStyleId>
              </a:tblPr>
              <a:tblGrid>
                <a:gridCol w="3621000"/>
                <a:gridCol w="520200"/>
              </a:tblGrid>
              <a:tr h="219350">
                <a:tc gridSpan="2">
                  <a:txBody>
                    <a:bodyPr/>
                    <a:lstStyle/>
                    <a:p>
                      <a:pPr marL="0" marR="0" lvl="0" indent="0" algn="ctr" rtl="0">
                        <a:lnSpc>
                          <a:spcPct val="100000"/>
                        </a:lnSpc>
                        <a:spcBef>
                          <a:spcPts val="0"/>
                        </a:spcBef>
                        <a:spcAft>
                          <a:spcPts val="0"/>
                        </a:spcAft>
                        <a:buClr>
                          <a:schemeClr val="lt1"/>
                        </a:buClr>
                        <a:buSzPts val="275"/>
                        <a:buFont typeface="Arial Narrow"/>
                        <a:buNone/>
                      </a:pPr>
                      <a:r>
                        <a:rPr lang="en-US" sz="1100" b="1" u="none" strike="noStrike" cap="none">
                          <a:solidFill>
                            <a:schemeClr val="lt1"/>
                          </a:solidFill>
                          <a:latin typeface="Arial Narrow"/>
                          <a:ea typeface="Arial Narrow"/>
                          <a:cs typeface="Arial Narrow"/>
                          <a:sym typeface="Arial Narrow"/>
                        </a:rPr>
                        <a:t>Information Contained in Tollgate Review Discussion</a:t>
                      </a:r>
                      <a:endParaRPr sz="1100">
                        <a:latin typeface="Arial Narrow"/>
                        <a:ea typeface="Arial Narrow"/>
                        <a:cs typeface="Arial Narrow"/>
                        <a:sym typeface="Arial Narrow"/>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197193"/>
                    </a:solidFill>
                  </a:tcPr>
                </a:tc>
                <a:tc hMerge="1">
                  <a:txBody>
                    <a:bodyPr/>
                    <a:lstStyle/>
                    <a:p>
                      <a:endParaRPr lang="en-US"/>
                    </a:p>
                  </a:txBody>
                  <a:tcPr/>
                </a:tc>
              </a:tr>
              <a:tr h="3144250">
                <a:tc>
                  <a:txBody>
                    <a:bodyPr/>
                    <a:lstStyle/>
                    <a:p>
                      <a:pPr marL="400050" marR="0" lvl="0" indent="-225425" algn="l" rtl="0">
                        <a:lnSpc>
                          <a:spcPct val="100000"/>
                        </a:lnSpc>
                        <a:spcBef>
                          <a:spcPts val="0"/>
                        </a:spcBef>
                        <a:spcAft>
                          <a:spcPts val="0"/>
                        </a:spcAft>
                        <a:buClr>
                          <a:schemeClr val="dk1"/>
                        </a:buClr>
                        <a:buSzPts val="1000"/>
                        <a:buFont typeface="Arial Narrow"/>
                        <a:buAutoNum type="arabicPeriod"/>
                      </a:pPr>
                      <a:r>
                        <a:rPr lang="en-US" sz="1000" i="0" u="none" cap="none">
                          <a:latin typeface="Arial Narrow"/>
                          <a:ea typeface="Arial Narrow"/>
                          <a:cs typeface="Arial Narrow"/>
                          <a:sym typeface="Arial Narrow"/>
                        </a:rPr>
                        <a:t>M3 </a:t>
                      </a:r>
                      <a:r>
                        <a:rPr lang="en-US" sz="1000" i="0" u="none" strike="noStrike" cap="none">
                          <a:solidFill>
                            <a:schemeClr val="dk1"/>
                          </a:solidFill>
                          <a:latin typeface="Arial Narrow"/>
                          <a:ea typeface="Arial Narrow"/>
                          <a:cs typeface="Arial Narrow"/>
                          <a:sym typeface="Arial Narrow"/>
                        </a:rPr>
                        <a:t>Risk Assessment Tool</a:t>
                      </a:r>
                      <a:endParaRPr sz="1000">
                        <a:solidFill>
                          <a:srgbClr val="00FF00"/>
                        </a:solidFill>
                        <a:latin typeface="Arial Narrow"/>
                        <a:ea typeface="Arial Narrow"/>
                        <a:cs typeface="Arial Narrow"/>
                        <a:sym typeface="Arial Narrow"/>
                      </a:endParaRPr>
                    </a:p>
                    <a:p>
                      <a:pPr marL="400050" marR="0" lvl="0" indent="-225425" algn="l" rtl="0">
                        <a:lnSpc>
                          <a:spcPct val="100000"/>
                        </a:lnSpc>
                        <a:spcBef>
                          <a:spcPts val="0"/>
                        </a:spcBef>
                        <a:spcAft>
                          <a:spcPts val="0"/>
                        </a:spcAft>
                        <a:buClr>
                          <a:schemeClr val="dk1"/>
                        </a:buClr>
                        <a:buSzPts val="1000"/>
                        <a:buFont typeface="Arial Narrow"/>
                        <a:buAutoNum type="arabicPeriod"/>
                      </a:pPr>
                      <a:r>
                        <a:rPr lang="en-US" sz="1000" i="0" u="none" strike="noStrike" cap="none">
                          <a:solidFill>
                            <a:schemeClr val="dk1"/>
                          </a:solidFill>
                          <a:latin typeface="Arial Narrow"/>
                          <a:ea typeface="Arial Narrow"/>
                          <a:cs typeface="Arial Narrow"/>
                          <a:sym typeface="Arial Narrow"/>
                        </a:rPr>
                        <a:t>Initia</a:t>
                      </a:r>
                      <a:r>
                        <a:rPr lang="en-US" sz="1000" i="0" u="none" strike="noStrike" cap="none">
                          <a:latin typeface="Arial Narrow"/>
                          <a:ea typeface="Arial Narrow"/>
                          <a:cs typeface="Arial Narrow"/>
                          <a:sym typeface="Arial Narrow"/>
                        </a:rPr>
                        <a:t>l Master S</a:t>
                      </a:r>
                      <a:r>
                        <a:rPr lang="en-US" sz="1000" i="0" u="none" strike="noStrike" cap="none">
                          <a:solidFill>
                            <a:schemeClr val="dk1"/>
                          </a:solidFill>
                          <a:latin typeface="Arial Narrow"/>
                          <a:ea typeface="Arial Narrow"/>
                          <a:cs typeface="Arial Narrow"/>
                          <a:sym typeface="Arial Narrow"/>
                        </a:rPr>
                        <a:t>chedule Overview</a:t>
                      </a:r>
                      <a:endParaRPr sz="1000">
                        <a:latin typeface="Arial Narrow"/>
                        <a:ea typeface="Arial Narrow"/>
                        <a:cs typeface="Arial Narrow"/>
                        <a:sym typeface="Arial Narrow"/>
                      </a:endParaRPr>
                    </a:p>
                    <a:p>
                      <a:pPr marL="400050" marR="0" lvl="0" indent="-225425" algn="l" rtl="0">
                        <a:lnSpc>
                          <a:spcPct val="100000"/>
                        </a:lnSpc>
                        <a:spcBef>
                          <a:spcPts val="0"/>
                        </a:spcBef>
                        <a:spcAft>
                          <a:spcPts val="0"/>
                        </a:spcAft>
                        <a:buClr>
                          <a:schemeClr val="dk1"/>
                        </a:buClr>
                        <a:buSzPts val="1000"/>
                        <a:buFont typeface="Arial Narrow"/>
                        <a:buAutoNum type="arabicPeriod"/>
                      </a:pPr>
                      <a:r>
                        <a:rPr lang="en-US" sz="1000" i="0" u="none" strike="noStrike" cap="none">
                          <a:solidFill>
                            <a:schemeClr val="dk1"/>
                          </a:solidFill>
                          <a:latin typeface="Arial Narrow"/>
                          <a:ea typeface="Arial Narrow"/>
                          <a:cs typeface="Arial Narrow"/>
                          <a:sym typeface="Arial Narrow"/>
                        </a:rPr>
                        <a:t>LCCE</a:t>
                      </a:r>
                      <a:endParaRPr sz="1000">
                        <a:latin typeface="Arial Narrow"/>
                        <a:ea typeface="Arial Narrow"/>
                        <a:cs typeface="Arial Narrow"/>
                        <a:sym typeface="Arial Narrow"/>
                      </a:endParaRPr>
                    </a:p>
                    <a:p>
                      <a:pPr marL="400050" marR="0" lvl="0" indent="-225425" algn="l" rtl="0">
                        <a:lnSpc>
                          <a:spcPct val="100000"/>
                        </a:lnSpc>
                        <a:spcBef>
                          <a:spcPts val="0"/>
                        </a:spcBef>
                        <a:spcAft>
                          <a:spcPts val="0"/>
                        </a:spcAft>
                        <a:buClr>
                          <a:schemeClr val="dk1"/>
                        </a:buClr>
                        <a:buSzPts val="1000"/>
                        <a:buFont typeface="Arial Narrow"/>
                        <a:buAutoNum type="arabicPeriod"/>
                      </a:pPr>
                      <a:r>
                        <a:rPr lang="en-US" sz="1000" i="0" u="none" strike="noStrike" cap="none">
                          <a:solidFill>
                            <a:schemeClr val="dk1"/>
                          </a:solidFill>
                          <a:latin typeface="Arial Narrow"/>
                          <a:ea typeface="Arial Narrow"/>
                          <a:cs typeface="Arial Narrow"/>
                          <a:sym typeface="Arial Narrow"/>
                        </a:rPr>
                        <a:t>HR/Staffing Plan</a:t>
                      </a:r>
                      <a:endParaRPr sz="1000">
                        <a:latin typeface="Arial Narrow"/>
                        <a:ea typeface="Arial Narrow"/>
                        <a:cs typeface="Arial Narrow"/>
                        <a:sym typeface="Arial Narrow"/>
                      </a:endParaRPr>
                    </a:p>
                    <a:p>
                      <a:pPr marL="400050" marR="0" lvl="0" indent="-225425" algn="l" rtl="0">
                        <a:lnSpc>
                          <a:spcPct val="100000"/>
                        </a:lnSpc>
                        <a:spcBef>
                          <a:spcPts val="0"/>
                        </a:spcBef>
                        <a:spcAft>
                          <a:spcPts val="0"/>
                        </a:spcAft>
                        <a:buClr>
                          <a:schemeClr val="dk1"/>
                        </a:buClr>
                        <a:buSzPts val="1000"/>
                        <a:buFont typeface="Arial Narrow"/>
                        <a:buAutoNum type="arabicPeriod"/>
                      </a:pPr>
                      <a:r>
                        <a:rPr lang="en-US" sz="1000" i="0" u="none" strike="noStrike" cap="none">
                          <a:solidFill>
                            <a:schemeClr val="dk1"/>
                          </a:solidFill>
                          <a:latin typeface="Arial Narrow"/>
                          <a:ea typeface="Arial Narrow"/>
                          <a:cs typeface="Arial Narrow"/>
                          <a:sym typeface="Arial Narrow"/>
                        </a:rPr>
                        <a:t>Procurement Approach</a:t>
                      </a:r>
                      <a:endParaRPr sz="1000">
                        <a:latin typeface="Arial Narrow"/>
                        <a:ea typeface="Arial Narrow"/>
                        <a:cs typeface="Arial Narrow"/>
                        <a:sym typeface="Arial Narrow"/>
                      </a:endParaRPr>
                    </a:p>
                    <a:p>
                      <a:pPr marL="400050" marR="0" lvl="0" indent="-225425" algn="l" rtl="0">
                        <a:lnSpc>
                          <a:spcPct val="100000"/>
                        </a:lnSpc>
                        <a:spcBef>
                          <a:spcPts val="0"/>
                        </a:spcBef>
                        <a:spcAft>
                          <a:spcPts val="0"/>
                        </a:spcAft>
                        <a:buClr>
                          <a:schemeClr val="dk1"/>
                        </a:buClr>
                        <a:buSzPts val="1000"/>
                        <a:buFont typeface="Arial Narrow"/>
                        <a:buAutoNum type="arabicPeriod"/>
                      </a:pPr>
                      <a:r>
                        <a:rPr lang="en-US" sz="1000" i="0" u="none" strike="noStrike" cap="none">
                          <a:solidFill>
                            <a:schemeClr val="dk1"/>
                          </a:solidFill>
                          <a:latin typeface="Arial Narrow"/>
                          <a:ea typeface="Arial Narrow"/>
                          <a:cs typeface="Arial Narrow"/>
                          <a:sym typeface="Arial Narrow"/>
                        </a:rPr>
                        <a:t>IV&amp;V Plan</a:t>
                      </a:r>
                      <a:endParaRPr sz="1000">
                        <a:latin typeface="Arial Narrow"/>
                        <a:ea typeface="Arial Narrow"/>
                        <a:cs typeface="Arial Narrow"/>
                        <a:sym typeface="Arial Narrow"/>
                      </a:endParaRPr>
                    </a:p>
                    <a:p>
                      <a:pPr marL="400050" marR="0" lvl="0" indent="-225425" algn="l" rtl="0">
                        <a:lnSpc>
                          <a:spcPct val="100000"/>
                        </a:lnSpc>
                        <a:spcBef>
                          <a:spcPts val="0"/>
                        </a:spcBef>
                        <a:spcAft>
                          <a:spcPts val="0"/>
                        </a:spcAft>
                        <a:buClr>
                          <a:schemeClr val="dk1"/>
                        </a:buClr>
                        <a:buSzPts val="1000"/>
                        <a:buFont typeface="Arial Narrow"/>
                        <a:buAutoNum type="arabicPeriod"/>
                      </a:pPr>
                      <a:r>
                        <a:rPr lang="en-US" sz="1000" i="0" u="none" strike="noStrike" cap="none">
                          <a:solidFill>
                            <a:schemeClr val="dk1"/>
                          </a:solidFill>
                          <a:latin typeface="Arial Narrow"/>
                          <a:ea typeface="Arial Narrow"/>
                          <a:cs typeface="Arial Narrow"/>
                          <a:sym typeface="Arial Narrow"/>
                        </a:rPr>
                        <a:t>Program Governance Model</a:t>
                      </a:r>
                      <a:endParaRPr sz="1000">
                        <a:latin typeface="Arial Narrow"/>
                        <a:ea typeface="Arial Narrow"/>
                        <a:cs typeface="Arial Narrow"/>
                        <a:sym typeface="Arial Narrow"/>
                      </a:endParaRPr>
                    </a:p>
                    <a:p>
                      <a:pPr marL="400050" marR="0" lvl="0" indent="-225425" algn="l" rtl="0">
                        <a:lnSpc>
                          <a:spcPct val="100000"/>
                        </a:lnSpc>
                        <a:spcBef>
                          <a:spcPts val="0"/>
                        </a:spcBef>
                        <a:spcAft>
                          <a:spcPts val="0"/>
                        </a:spcAft>
                        <a:buClr>
                          <a:schemeClr val="dk1"/>
                        </a:buClr>
                        <a:buSzPts val="1000"/>
                        <a:buFont typeface="Arial Narrow"/>
                        <a:buAutoNum type="arabicPeriod"/>
                      </a:pPr>
                      <a:r>
                        <a:rPr lang="en-US" sz="1000" i="0" u="none" strike="noStrike" cap="none">
                          <a:solidFill>
                            <a:schemeClr val="dk1"/>
                          </a:solidFill>
                          <a:latin typeface="Arial Narrow"/>
                          <a:ea typeface="Arial Narrow"/>
                          <a:cs typeface="Arial Narrow"/>
                          <a:sym typeface="Arial Narrow"/>
                        </a:rPr>
                        <a:t>Scope of Services Overview</a:t>
                      </a:r>
                      <a:endParaRPr sz="1000">
                        <a:latin typeface="Arial Narrow"/>
                        <a:ea typeface="Arial Narrow"/>
                        <a:cs typeface="Arial Narrow"/>
                        <a:sym typeface="Arial Narrow"/>
                      </a:endParaRPr>
                    </a:p>
                    <a:p>
                      <a:pPr marL="400050" marR="0" lvl="0" indent="-225425" algn="l" rtl="0">
                        <a:lnSpc>
                          <a:spcPct val="100000"/>
                        </a:lnSpc>
                        <a:spcBef>
                          <a:spcPts val="0"/>
                        </a:spcBef>
                        <a:spcAft>
                          <a:spcPts val="0"/>
                        </a:spcAft>
                        <a:buClr>
                          <a:srgbClr val="000000"/>
                        </a:buClr>
                        <a:buSzPts val="1000"/>
                        <a:buFont typeface="Arial Narrow"/>
                        <a:buAutoNum type="arabicPeriod"/>
                      </a:pPr>
                      <a:r>
                        <a:rPr lang="en-US" sz="1000">
                          <a:latin typeface="Arial Narrow"/>
                          <a:ea typeface="Arial Narrow"/>
                          <a:cs typeface="Arial Narrow"/>
                          <a:sym typeface="Arial Narrow"/>
                        </a:rPr>
                        <a:t>Business Capabilities</a:t>
                      </a:r>
                      <a:endParaRPr sz="1000">
                        <a:latin typeface="Arial Narrow"/>
                        <a:ea typeface="Arial Narrow"/>
                        <a:cs typeface="Arial Narrow"/>
                        <a:sym typeface="Arial Narrow"/>
                      </a:endParaRPr>
                    </a:p>
                    <a:p>
                      <a:pPr marL="400050" marR="0" lvl="0" indent="-225425" algn="l" rtl="0">
                        <a:lnSpc>
                          <a:spcPct val="100000"/>
                        </a:lnSpc>
                        <a:spcBef>
                          <a:spcPts val="0"/>
                        </a:spcBef>
                        <a:spcAft>
                          <a:spcPts val="0"/>
                        </a:spcAft>
                        <a:buClr>
                          <a:schemeClr val="dk1"/>
                        </a:buClr>
                        <a:buSzPts val="1000"/>
                        <a:buFont typeface="Arial Narrow"/>
                        <a:buAutoNum type="arabicPeriod"/>
                      </a:pPr>
                      <a:r>
                        <a:rPr lang="en-US" sz="1000" i="0" u="none" strike="noStrike" cap="none">
                          <a:solidFill>
                            <a:schemeClr val="dk1"/>
                          </a:solidFill>
                          <a:latin typeface="Arial Narrow"/>
                          <a:ea typeface="Arial Narrow"/>
                          <a:cs typeface="Arial Narrow"/>
                          <a:sym typeface="Arial Narrow"/>
                        </a:rPr>
                        <a:t>Change Management and Communications Approach</a:t>
                      </a:r>
                      <a:endParaRPr sz="1000">
                        <a:latin typeface="Arial Narrow"/>
                        <a:ea typeface="Arial Narrow"/>
                        <a:cs typeface="Arial Narrow"/>
                        <a:sym typeface="Arial Narrow"/>
                      </a:endParaRPr>
                    </a:p>
                    <a:p>
                      <a:pPr marL="400050" marR="0" lvl="0" indent="-225425" algn="l" rtl="0">
                        <a:lnSpc>
                          <a:spcPct val="100000"/>
                        </a:lnSpc>
                        <a:spcBef>
                          <a:spcPts val="0"/>
                        </a:spcBef>
                        <a:spcAft>
                          <a:spcPts val="0"/>
                        </a:spcAft>
                        <a:buClr>
                          <a:schemeClr val="dk1"/>
                        </a:buClr>
                        <a:buSzPts val="1000"/>
                        <a:buFont typeface="Arial Narrow"/>
                        <a:buAutoNum type="arabicPeriod"/>
                      </a:pPr>
                      <a:r>
                        <a:rPr lang="en-US" sz="1000" i="0" u="none" strike="noStrike" cap="none">
                          <a:solidFill>
                            <a:schemeClr val="dk1"/>
                          </a:solidFill>
                          <a:latin typeface="Arial Narrow"/>
                          <a:ea typeface="Arial Narrow"/>
                          <a:cs typeface="Arial Narrow"/>
                          <a:sym typeface="Arial Narrow"/>
                        </a:rPr>
                        <a:t>Data Management/Data Quality Approach</a:t>
                      </a:r>
                      <a:endParaRPr sz="1000">
                        <a:latin typeface="Arial Narrow"/>
                        <a:ea typeface="Arial Narrow"/>
                        <a:cs typeface="Arial Narrow"/>
                        <a:sym typeface="Arial Narrow"/>
                      </a:endParaRPr>
                    </a:p>
                    <a:p>
                      <a:pPr marL="400050" marR="0" lvl="0" indent="-225425" algn="l" rtl="0">
                        <a:lnSpc>
                          <a:spcPct val="100000"/>
                        </a:lnSpc>
                        <a:spcBef>
                          <a:spcPts val="0"/>
                        </a:spcBef>
                        <a:spcAft>
                          <a:spcPts val="0"/>
                        </a:spcAft>
                        <a:buClr>
                          <a:schemeClr val="dk1"/>
                        </a:buClr>
                        <a:buSzPts val="1000"/>
                        <a:buFont typeface="Arial Narrow"/>
                        <a:buAutoNum type="arabicPeriod"/>
                      </a:pPr>
                      <a:r>
                        <a:rPr lang="en-US" sz="1000" i="0" u="none" strike="noStrike" cap="none">
                          <a:solidFill>
                            <a:schemeClr val="dk1"/>
                          </a:solidFill>
                          <a:latin typeface="Arial Narrow"/>
                          <a:ea typeface="Arial Narrow"/>
                          <a:cs typeface="Arial Narrow"/>
                          <a:sym typeface="Arial Narrow"/>
                        </a:rPr>
                        <a:t>Baseline and Target Performance Success Metrics</a:t>
                      </a:r>
                      <a:endParaRPr sz="1000">
                        <a:latin typeface="Arial Narrow"/>
                        <a:ea typeface="Arial Narrow"/>
                        <a:cs typeface="Arial Narrow"/>
                        <a:sym typeface="Arial Narrow"/>
                      </a:endParaRPr>
                    </a:p>
                    <a:p>
                      <a:pPr marL="400050" marR="0" lvl="0" indent="-225425" algn="l" rtl="0">
                        <a:lnSpc>
                          <a:spcPct val="100000"/>
                        </a:lnSpc>
                        <a:spcBef>
                          <a:spcPts val="0"/>
                        </a:spcBef>
                        <a:spcAft>
                          <a:spcPts val="0"/>
                        </a:spcAft>
                        <a:buClr>
                          <a:schemeClr val="dk1"/>
                        </a:buClr>
                        <a:buSzPts val="1000"/>
                        <a:buFont typeface="Arial Narrow"/>
                        <a:buAutoNum type="arabicPeriod"/>
                      </a:pPr>
                      <a:r>
                        <a:rPr lang="en-US" sz="1000" i="0" u="none" strike="noStrike" cap="none">
                          <a:solidFill>
                            <a:schemeClr val="dk1"/>
                          </a:solidFill>
                          <a:latin typeface="Arial Narrow"/>
                          <a:ea typeface="Arial Narrow"/>
                          <a:cs typeface="Arial Narrow"/>
                          <a:sym typeface="Arial Narrow"/>
                        </a:rPr>
                        <a:t>Top Risks</a:t>
                      </a:r>
                      <a:endParaRPr sz="1000">
                        <a:latin typeface="Arial Narrow"/>
                        <a:ea typeface="Arial Narrow"/>
                        <a:cs typeface="Arial Narrow"/>
                        <a:sym typeface="Arial Narrow"/>
                      </a:endParaRPr>
                    </a:p>
                    <a:p>
                      <a:pPr marL="0" marR="0" lvl="0" indent="0" algn="l" rtl="0">
                        <a:lnSpc>
                          <a:spcPct val="100000"/>
                        </a:lnSpc>
                        <a:spcBef>
                          <a:spcPts val="0"/>
                        </a:spcBef>
                        <a:spcAft>
                          <a:spcPts val="0"/>
                        </a:spcAft>
                        <a:buClr>
                          <a:schemeClr val="dk1"/>
                        </a:buClr>
                        <a:buSzPts val="225"/>
                        <a:buFont typeface="Noto Sans Symbols"/>
                        <a:buNone/>
                      </a:pPr>
                      <a:endParaRPr sz="1000" u="none" strike="noStrike" cap="none">
                        <a:solidFill>
                          <a:schemeClr val="dk2"/>
                        </a:solidFill>
                        <a:latin typeface="Arial Narrow"/>
                        <a:ea typeface="Arial Narrow"/>
                        <a:cs typeface="Arial Narrow"/>
                        <a:sym typeface="Arial Narrow"/>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25"/>
                        <a:buFont typeface="Noto Sans Symbols"/>
                        <a:buNone/>
                      </a:pPr>
                      <a:endParaRPr sz="900" b="0" u="none" strike="noStrike" cap="none">
                        <a:solidFill>
                          <a:schemeClr val="dk2"/>
                        </a:solidFill>
                        <a:latin typeface="Arial Narrow"/>
                        <a:ea typeface="Arial Narrow"/>
                        <a:cs typeface="Arial Narrow"/>
                        <a:sym typeface="Arial Narrow"/>
                      </a:endParaRPr>
                    </a:p>
                  </a:txBody>
                  <a:tcPr marL="68650" marR="68650" marT="34325" marB="34325">
                    <a:lnL w="12700" cap="flat" cmpd="sng">
                      <a:solidFill>
                        <a:schemeClr val="lt1"/>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r>
            </a:tbl>
          </a:graphicData>
        </a:graphic>
      </p:graphicFrame>
      <p:graphicFrame>
        <p:nvGraphicFramePr>
          <p:cNvPr id="147" name="Google Shape;147;p42"/>
          <p:cNvGraphicFramePr/>
          <p:nvPr>
            <p:extLst>
              <p:ext uri="{D42A27DB-BD31-4B8C-83A1-F6EECF244321}">
                <p14:modId xmlns:p14="http://schemas.microsoft.com/office/powerpoint/2010/main" val="821512707"/>
              </p:ext>
            </p:extLst>
          </p:nvPr>
        </p:nvGraphicFramePr>
        <p:xfrm>
          <a:off x="365760" y="1583099"/>
          <a:ext cx="4141200" cy="3381740"/>
        </p:xfrm>
        <a:graphic>
          <a:graphicData uri="http://schemas.openxmlformats.org/drawingml/2006/table">
            <a:tbl>
              <a:tblPr>
                <a:noFill/>
                <a:tableStyleId>{E9574E53-F893-405C-B378-945EDF25D201}</a:tableStyleId>
              </a:tblPr>
              <a:tblGrid>
                <a:gridCol w="2070600"/>
                <a:gridCol w="2070600"/>
              </a:tblGrid>
              <a:tr h="232350">
                <a:tc gridSpan="2">
                  <a:txBody>
                    <a:bodyPr/>
                    <a:lstStyle/>
                    <a:p>
                      <a:pPr marL="0" marR="0" lvl="0" indent="0" algn="ctr" rtl="0">
                        <a:lnSpc>
                          <a:spcPct val="100000"/>
                        </a:lnSpc>
                        <a:spcBef>
                          <a:spcPts val="0"/>
                        </a:spcBef>
                        <a:spcAft>
                          <a:spcPts val="0"/>
                        </a:spcAft>
                        <a:buClr>
                          <a:srgbClr val="000000"/>
                        </a:buClr>
                        <a:buSzPts val="250"/>
                        <a:buFont typeface="Arial Narrow"/>
                        <a:buNone/>
                      </a:pPr>
                      <a:r>
                        <a:rPr lang="en-US" sz="1100" b="1" u="none" strike="noStrike" cap="none" dirty="0">
                          <a:solidFill>
                            <a:schemeClr val="lt1"/>
                          </a:solidFill>
                          <a:latin typeface="Arial Narrow"/>
                          <a:ea typeface="Arial Narrow"/>
                          <a:cs typeface="Arial Narrow"/>
                          <a:sym typeface="Arial Narrow"/>
                        </a:rPr>
                        <a:t>Phase 1 Documentation</a:t>
                      </a:r>
                      <a:endParaRPr sz="1100" b="1" dirty="0">
                        <a:solidFill>
                          <a:schemeClr val="lt1"/>
                        </a:solidFil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rgbClr val="197193"/>
                    </a:solidFill>
                  </a:tcPr>
                </a:tc>
                <a:tc hMerge="1">
                  <a:txBody>
                    <a:bodyPr/>
                    <a:lstStyle/>
                    <a:p>
                      <a:endParaRPr lang="en-US"/>
                    </a:p>
                  </a:txBody>
                  <a:tcPr/>
                </a:tc>
              </a:tr>
              <a:tr h="3145450">
                <a:tc>
                  <a:txBody>
                    <a:bodyPr/>
                    <a:lstStyle/>
                    <a:p>
                      <a:pPr marL="171450" marR="0" lvl="0" indent="-171450" algn="l" rtl="0">
                        <a:lnSpc>
                          <a:spcPct val="100000"/>
                        </a:lnSpc>
                        <a:spcBef>
                          <a:spcPts val="0"/>
                        </a:spcBef>
                        <a:spcAft>
                          <a:spcPts val="0"/>
                        </a:spcAft>
                        <a:buClr>
                          <a:schemeClr val="dk2"/>
                        </a:buClr>
                        <a:buSzPts val="1000"/>
                        <a:buFont typeface="Arial Narrow"/>
                        <a:buChar char="•"/>
                      </a:pPr>
                      <a:r>
                        <a:rPr lang="en-US" sz="1000" i="0" u="sng" strike="noStrike" cap="none" dirty="0">
                          <a:solidFill>
                            <a:schemeClr val="hlink"/>
                          </a:solidFill>
                          <a:latin typeface="Arial Narrow"/>
                          <a:ea typeface="Arial Narrow"/>
                          <a:cs typeface="Arial Narrow"/>
                          <a:sym typeface="Arial Narrow"/>
                          <a:hlinkClick r:id="rId4"/>
                        </a:rPr>
                        <a:t>HR/Staffing Plan</a:t>
                      </a:r>
                      <a:endParaRPr sz="1000" i="0" u="sng" strike="noStrike" cap="none" dirty="0">
                        <a:solidFill>
                          <a:schemeClr val="hlink"/>
                        </a:solidFill>
                        <a:latin typeface="Arial Narrow"/>
                        <a:ea typeface="Arial Narrow"/>
                        <a:cs typeface="Arial Narrow"/>
                        <a:sym typeface="Arial Narrow"/>
                        <a:hlinkClick r:id="rId5"/>
                      </a:endParaRPr>
                    </a:p>
                    <a:p>
                      <a:pPr marL="171450" marR="0" lvl="0" indent="-171450" algn="l" rtl="0">
                        <a:lnSpc>
                          <a:spcPct val="100000"/>
                        </a:lnSpc>
                        <a:spcBef>
                          <a:spcPts val="0"/>
                        </a:spcBef>
                        <a:spcAft>
                          <a:spcPts val="0"/>
                        </a:spcAft>
                        <a:buClr>
                          <a:srgbClr val="000000"/>
                        </a:buClr>
                        <a:buSzPts val="1000"/>
                        <a:buFont typeface="Arial Narrow"/>
                        <a:buChar char="•"/>
                      </a:pPr>
                      <a:r>
                        <a:rPr lang="en-US" sz="1000" dirty="0">
                          <a:latin typeface="Arial Narrow"/>
                          <a:ea typeface="Arial Narrow"/>
                          <a:cs typeface="Arial Narrow"/>
                          <a:sym typeface="Arial Narrow"/>
                        </a:rPr>
                        <a:t>Independent Verification &amp; Validation (</a:t>
                      </a:r>
                      <a:r>
                        <a:rPr lang="en-US" sz="1000" i="0" u="none" strike="noStrike" cap="none" dirty="0">
                          <a:latin typeface="Arial Narrow"/>
                          <a:ea typeface="Arial Narrow"/>
                          <a:cs typeface="Arial Narrow"/>
                          <a:sym typeface="Arial Narrow"/>
                        </a:rPr>
                        <a:t>IV&amp;V) Plan</a:t>
                      </a:r>
                      <a:endParaRPr sz="1000" dirty="0">
                        <a:latin typeface="Arial Narrow"/>
                        <a:ea typeface="Arial Narrow"/>
                        <a:cs typeface="Arial Narrow"/>
                        <a:sym typeface="Arial Narrow"/>
                      </a:endParaRPr>
                    </a:p>
                    <a:p>
                      <a:pPr marL="171450" marR="0" lvl="0" indent="-171450" algn="l" rtl="0">
                        <a:lnSpc>
                          <a:spcPct val="100000"/>
                        </a:lnSpc>
                        <a:spcBef>
                          <a:spcPts val="0"/>
                        </a:spcBef>
                        <a:spcAft>
                          <a:spcPts val="0"/>
                        </a:spcAft>
                        <a:buClr>
                          <a:schemeClr val="dk2"/>
                        </a:buClr>
                        <a:buSzPts val="1000"/>
                        <a:buFont typeface="Arial Narrow"/>
                        <a:buChar char="•"/>
                      </a:pPr>
                      <a:r>
                        <a:rPr lang="en-US" sz="1000" i="0" u="sng" strike="noStrike" cap="none" dirty="0">
                          <a:solidFill>
                            <a:schemeClr val="hlink"/>
                          </a:solidFill>
                          <a:latin typeface="Arial Narrow"/>
                          <a:ea typeface="Arial Narrow"/>
                          <a:cs typeface="Arial Narrow"/>
                          <a:sym typeface="Arial Narrow"/>
                          <a:hlinkClick r:id="rId6"/>
                        </a:rPr>
                        <a:t>Governance Charter</a:t>
                      </a:r>
                      <a:endParaRPr sz="1000" i="0" u="sng" strike="noStrike" cap="none" dirty="0">
                        <a:solidFill>
                          <a:schemeClr val="hlink"/>
                        </a:solidFill>
                        <a:latin typeface="Arial Narrow"/>
                        <a:ea typeface="Arial Narrow"/>
                        <a:cs typeface="Arial Narrow"/>
                        <a:sym typeface="Arial Narrow"/>
                        <a:hlinkClick r:id="rId5"/>
                      </a:endParaRPr>
                    </a:p>
                    <a:p>
                      <a:pPr marL="171450" marR="0" lvl="0" indent="-171450" algn="l" rtl="0">
                        <a:lnSpc>
                          <a:spcPct val="100000"/>
                        </a:lnSpc>
                        <a:spcBef>
                          <a:spcPts val="0"/>
                        </a:spcBef>
                        <a:spcAft>
                          <a:spcPts val="0"/>
                        </a:spcAft>
                        <a:buClr>
                          <a:srgbClr val="000000"/>
                        </a:buClr>
                        <a:buSzPts val="1000"/>
                        <a:buFont typeface="Arial Narrow"/>
                        <a:buChar char="•"/>
                      </a:pPr>
                      <a:r>
                        <a:rPr lang="en-US" sz="1000" dirty="0">
                          <a:latin typeface="Arial Narrow"/>
                          <a:ea typeface="Arial Narrow"/>
                          <a:cs typeface="Arial Narrow"/>
                          <a:sym typeface="Arial Narrow"/>
                        </a:rPr>
                        <a:t>Life Cycle Cost Estimate (</a:t>
                      </a:r>
                      <a:r>
                        <a:rPr lang="en-US" sz="1000" i="0" u="none" strike="noStrike" cap="none" dirty="0">
                          <a:latin typeface="Arial Narrow"/>
                          <a:ea typeface="Arial Narrow"/>
                          <a:cs typeface="Arial Narrow"/>
                          <a:sym typeface="Arial Narrow"/>
                        </a:rPr>
                        <a:t>LCCE</a:t>
                      </a:r>
                      <a:r>
                        <a:rPr lang="en-US" sz="1000" dirty="0">
                          <a:latin typeface="Arial Narrow"/>
                          <a:ea typeface="Arial Narrow"/>
                          <a:cs typeface="Arial Narrow"/>
                          <a:sym typeface="Arial Narrow"/>
                        </a:rPr>
                        <a:t>)</a:t>
                      </a:r>
                      <a:endParaRPr sz="1000" dirty="0">
                        <a:latin typeface="Arial Narrow"/>
                        <a:ea typeface="Arial Narrow"/>
                        <a:cs typeface="Arial Narrow"/>
                        <a:sym typeface="Arial Narrow"/>
                      </a:endParaRPr>
                    </a:p>
                    <a:p>
                      <a:pPr marL="171450" lvl="0" indent="-171450" rtl="0">
                        <a:spcBef>
                          <a:spcPts val="0"/>
                        </a:spcBef>
                        <a:spcAft>
                          <a:spcPts val="0"/>
                        </a:spcAft>
                        <a:buClr>
                          <a:srgbClr val="000000"/>
                        </a:buClr>
                        <a:buSzPts val="1000"/>
                        <a:buFont typeface="Arial Narrow"/>
                        <a:buChar char="•"/>
                      </a:pPr>
                      <a:r>
                        <a:rPr lang="en-US" sz="1000" dirty="0">
                          <a:latin typeface="Arial Narrow"/>
                          <a:ea typeface="Arial Narrow"/>
                          <a:cs typeface="Arial Narrow"/>
                          <a:sym typeface="Arial Narrow"/>
                          <a:hlinkClick r:id="rId7"/>
                        </a:rPr>
                        <a:t>Initial Master Schedule</a:t>
                      </a:r>
                      <a:endParaRPr sz="1000" dirty="0">
                        <a:latin typeface="Arial Narrow"/>
                        <a:ea typeface="Arial Narrow"/>
                        <a:cs typeface="Arial Narrow"/>
                        <a:sym typeface="Arial Narrow"/>
                      </a:endParaRPr>
                    </a:p>
                    <a:p>
                      <a:pPr marL="171450" marR="0" lvl="0" indent="-171450" algn="l" rtl="0">
                        <a:lnSpc>
                          <a:spcPct val="100000"/>
                        </a:lnSpc>
                        <a:spcBef>
                          <a:spcPts val="0"/>
                        </a:spcBef>
                        <a:spcAft>
                          <a:spcPts val="0"/>
                        </a:spcAft>
                        <a:buClr>
                          <a:schemeClr val="dk2"/>
                        </a:buClr>
                        <a:buSzPts val="1000"/>
                        <a:buFont typeface="Arial Narrow"/>
                        <a:buChar char="•"/>
                      </a:pPr>
                      <a:r>
                        <a:rPr lang="en-US" sz="1000" i="0" u="sng" strike="noStrike" cap="none" dirty="0">
                          <a:solidFill>
                            <a:schemeClr val="hlink"/>
                          </a:solidFill>
                          <a:latin typeface="Arial Narrow"/>
                          <a:ea typeface="Arial Narrow"/>
                          <a:cs typeface="Arial Narrow"/>
                          <a:sym typeface="Arial Narrow"/>
                          <a:hlinkClick r:id="rId8"/>
                        </a:rPr>
                        <a:t>Baseline and Target Performance and Success Metrics</a:t>
                      </a:r>
                      <a:endParaRPr sz="1000" dirty="0">
                        <a:solidFill>
                          <a:srgbClr val="00FF00"/>
                        </a:solidFill>
                        <a:latin typeface="Arial Narrow"/>
                        <a:ea typeface="Arial Narrow"/>
                        <a:cs typeface="Arial Narrow"/>
                        <a:sym typeface="Arial Narrow"/>
                      </a:endParaRPr>
                    </a:p>
                    <a:p>
                      <a:pPr marL="171450" marR="0" lvl="0" indent="-171450" algn="l" rtl="0">
                        <a:lnSpc>
                          <a:spcPct val="100000"/>
                        </a:lnSpc>
                        <a:spcBef>
                          <a:spcPts val="0"/>
                        </a:spcBef>
                        <a:spcAft>
                          <a:spcPts val="0"/>
                        </a:spcAft>
                        <a:buClr>
                          <a:schemeClr val="dk2"/>
                        </a:buClr>
                        <a:buSzPts val="1000"/>
                        <a:buFont typeface="Arial Narrow"/>
                        <a:buChar char="•"/>
                      </a:pPr>
                      <a:r>
                        <a:rPr lang="en-US" sz="1000" i="0" u="none" strike="noStrike" cap="none" dirty="0">
                          <a:solidFill>
                            <a:schemeClr val="dk2"/>
                          </a:solidFill>
                          <a:latin typeface="Arial Narrow"/>
                          <a:ea typeface="Arial Narrow"/>
                          <a:cs typeface="Arial Narrow"/>
                          <a:sym typeface="Arial Narrow"/>
                        </a:rPr>
                        <a:t>Business Capabilities</a:t>
                      </a:r>
                      <a:endParaRPr sz="1000" i="0" u="sng" strike="noStrike" cap="none" dirty="0">
                        <a:solidFill>
                          <a:schemeClr val="hlink"/>
                        </a:solidFill>
                        <a:latin typeface="Arial Narrow"/>
                        <a:ea typeface="Arial Narrow"/>
                        <a:cs typeface="Arial Narrow"/>
                        <a:sym typeface="Arial Narrow"/>
                        <a:hlinkClick r:id="rId5"/>
                      </a:endParaRPr>
                    </a:p>
                    <a:p>
                      <a:pPr marL="171450" marR="0" lvl="0" indent="-171450" algn="l" rtl="0">
                        <a:lnSpc>
                          <a:spcPct val="100000"/>
                        </a:lnSpc>
                        <a:spcBef>
                          <a:spcPts val="0"/>
                        </a:spcBef>
                        <a:spcAft>
                          <a:spcPts val="0"/>
                        </a:spcAft>
                        <a:buClr>
                          <a:schemeClr val="dk2"/>
                        </a:buClr>
                        <a:buSzPts val="1000"/>
                        <a:buFont typeface="Arial"/>
                        <a:buChar char="•"/>
                      </a:pPr>
                      <a:r>
                        <a:rPr lang="en-US" sz="1000" i="0" u="sng" strike="noStrike" cap="none" dirty="0">
                          <a:solidFill>
                            <a:schemeClr val="hlink"/>
                          </a:solidFill>
                          <a:latin typeface="Arial Narrow"/>
                          <a:ea typeface="Arial Narrow"/>
                          <a:cs typeface="Arial Narrow"/>
                          <a:sym typeface="Arial Narrow"/>
                          <a:hlinkClick r:id="rId9"/>
                        </a:rPr>
                        <a:t>M</a:t>
                      </a:r>
                      <a:r>
                        <a:rPr lang="en-US" sz="1000" u="sng" dirty="0">
                          <a:solidFill>
                            <a:schemeClr val="hlink"/>
                          </a:solidFill>
                          <a:latin typeface="Arial Narrow"/>
                          <a:ea typeface="Arial Narrow"/>
                          <a:cs typeface="Arial Narrow"/>
                          <a:sym typeface="Arial Narrow"/>
                          <a:hlinkClick r:id="rId9"/>
                        </a:rPr>
                        <a:t>3</a:t>
                      </a:r>
                      <a:r>
                        <a:rPr lang="en-US" sz="1000" i="0" u="sng" strike="noStrike" cap="none" dirty="0">
                          <a:solidFill>
                            <a:schemeClr val="hlink"/>
                          </a:solidFill>
                          <a:latin typeface="Arial Narrow"/>
                          <a:ea typeface="Arial Narrow"/>
                          <a:cs typeface="Arial Narrow"/>
                          <a:sym typeface="Arial Narrow"/>
                          <a:hlinkClick r:id="rId9"/>
                        </a:rPr>
                        <a:t> Risk Assessment Tool</a:t>
                      </a:r>
                      <a:r>
                        <a:rPr lang="en-US" sz="1000" dirty="0">
                          <a:solidFill>
                            <a:srgbClr val="00FF00"/>
                          </a:solidFill>
                          <a:latin typeface="Arial Narrow"/>
                          <a:ea typeface="Arial Narrow"/>
                          <a:cs typeface="Arial Narrow"/>
                          <a:sym typeface="Arial Narrow"/>
                        </a:rPr>
                        <a:t> </a:t>
                      </a:r>
                      <a:r>
                        <a:rPr lang="en-US" sz="1000" dirty="0">
                          <a:latin typeface="Arial Narrow"/>
                          <a:ea typeface="Arial Narrow"/>
                          <a:cs typeface="Arial Narrow"/>
                          <a:sym typeface="Arial Narrow"/>
                        </a:rPr>
                        <a:t> </a:t>
                      </a:r>
                      <a:endParaRPr sz="1000" i="0" u="sng" strike="noStrike" cap="none" dirty="0">
                        <a:solidFill>
                          <a:schemeClr val="hlink"/>
                        </a:solidFill>
                        <a:latin typeface="Arial Narrow"/>
                        <a:ea typeface="Arial Narrow"/>
                        <a:cs typeface="Arial Narrow"/>
                        <a:sym typeface="Arial Narrow"/>
                        <a:hlinkClick r:id="rId5"/>
                      </a:endParaRPr>
                    </a:p>
                    <a:p>
                      <a:pPr marL="171450" marR="0" lvl="0" indent="-171450" algn="l" rtl="0">
                        <a:lnSpc>
                          <a:spcPct val="100000"/>
                        </a:lnSpc>
                        <a:spcBef>
                          <a:spcPts val="0"/>
                        </a:spcBef>
                        <a:spcAft>
                          <a:spcPts val="0"/>
                        </a:spcAft>
                        <a:buClr>
                          <a:schemeClr val="dk2"/>
                        </a:buClr>
                        <a:buSzPts val="1000"/>
                        <a:buFont typeface="Arial Narrow"/>
                        <a:buChar char="•"/>
                      </a:pPr>
                      <a:r>
                        <a:rPr lang="en-US" sz="1000" i="0" u="none" strike="noStrike" cap="none" dirty="0">
                          <a:solidFill>
                            <a:schemeClr val="dk2"/>
                          </a:solidFill>
                          <a:latin typeface="Arial Narrow"/>
                          <a:ea typeface="Arial Narrow"/>
                          <a:cs typeface="Arial Narrow"/>
                          <a:sym typeface="Arial Narrow"/>
                        </a:rPr>
                        <a:t>Program Charter</a:t>
                      </a:r>
                      <a:endParaRPr sz="1000" dirty="0">
                        <a:latin typeface="Arial Narrow"/>
                        <a:ea typeface="Arial Narrow"/>
                        <a:cs typeface="Arial Narrow"/>
                        <a:sym typeface="Arial Narrow"/>
                      </a:endParaRPr>
                    </a:p>
                    <a:p>
                      <a:pPr marL="171450" marR="0" lvl="0" indent="-171450" algn="l" rtl="0">
                        <a:lnSpc>
                          <a:spcPct val="100000"/>
                        </a:lnSpc>
                        <a:spcBef>
                          <a:spcPts val="0"/>
                        </a:spcBef>
                        <a:spcAft>
                          <a:spcPts val="0"/>
                        </a:spcAft>
                        <a:buClr>
                          <a:schemeClr val="dk2"/>
                        </a:buClr>
                        <a:buSzPts val="1000"/>
                        <a:buFont typeface="Arial Narrow"/>
                        <a:buChar char="•"/>
                      </a:pPr>
                      <a:r>
                        <a:rPr lang="en-US" sz="1000" i="0" u="none" strike="noStrike" cap="none" dirty="0">
                          <a:solidFill>
                            <a:schemeClr val="dk2"/>
                          </a:solidFill>
                          <a:latin typeface="Arial Narrow"/>
                          <a:ea typeface="Arial Narrow"/>
                          <a:cs typeface="Arial Narrow"/>
                          <a:sym typeface="Arial Narrow"/>
                        </a:rPr>
                        <a:t>Program Management Plan</a:t>
                      </a:r>
                      <a:endParaRPr sz="1000" dirty="0">
                        <a:latin typeface="Arial Narrow"/>
                        <a:ea typeface="Arial Narrow"/>
                        <a:cs typeface="Arial Narrow"/>
                        <a:sym typeface="Arial Narrow"/>
                      </a:endParaRPr>
                    </a:p>
                    <a:p>
                      <a:pPr marL="171450" marR="0" lvl="0" indent="-171450" algn="l" rtl="0">
                        <a:lnSpc>
                          <a:spcPct val="100000"/>
                        </a:lnSpc>
                        <a:spcBef>
                          <a:spcPts val="0"/>
                        </a:spcBef>
                        <a:spcAft>
                          <a:spcPts val="0"/>
                        </a:spcAft>
                        <a:buClr>
                          <a:schemeClr val="dk2"/>
                        </a:buClr>
                        <a:buSzPts val="1000"/>
                        <a:buFont typeface="Arial Narrow"/>
                        <a:buChar char="•"/>
                      </a:pPr>
                      <a:r>
                        <a:rPr lang="en-US" sz="1000" i="0" u="sng" strike="noStrike" cap="none" dirty="0">
                          <a:solidFill>
                            <a:schemeClr val="hlink"/>
                          </a:solidFill>
                          <a:latin typeface="Arial Narrow"/>
                          <a:ea typeface="Arial Narrow"/>
                          <a:cs typeface="Arial Narrow"/>
                          <a:sym typeface="Arial Narrow"/>
                          <a:hlinkClick r:id="rId10"/>
                        </a:rPr>
                        <a:t>Status Reports/Dashboard</a:t>
                      </a:r>
                      <a:endParaRPr sz="1000" dirty="0">
                        <a:latin typeface="Arial Narrow"/>
                        <a:ea typeface="Arial Narrow"/>
                        <a:cs typeface="Arial Narrow"/>
                        <a:sym typeface="Arial Narrow"/>
                      </a:endParaRPr>
                    </a:p>
                    <a:p>
                      <a:pPr marL="171450" marR="0" lvl="0" indent="-171450" algn="l" rtl="0">
                        <a:lnSpc>
                          <a:spcPct val="100000"/>
                        </a:lnSpc>
                        <a:spcBef>
                          <a:spcPts val="0"/>
                        </a:spcBef>
                        <a:spcAft>
                          <a:spcPts val="0"/>
                        </a:spcAft>
                        <a:buClr>
                          <a:schemeClr val="dk2"/>
                        </a:buClr>
                        <a:buSzPts val="1000"/>
                        <a:buFont typeface="Arial Narrow"/>
                        <a:buChar char="•"/>
                      </a:pPr>
                      <a:r>
                        <a:rPr lang="en-US" sz="1000" i="0" u="sng" strike="noStrike" cap="none" dirty="0">
                          <a:solidFill>
                            <a:schemeClr val="hlink"/>
                          </a:solidFill>
                          <a:latin typeface="Arial Narrow"/>
                          <a:ea typeface="Arial Narrow"/>
                          <a:cs typeface="Arial Narrow"/>
                          <a:sym typeface="Arial Narrow"/>
                          <a:hlinkClick r:id="rId11"/>
                        </a:rPr>
                        <a:t>Risk Management Plan</a:t>
                      </a:r>
                      <a:endParaRPr sz="1000" dirty="0">
                        <a:latin typeface="Arial Narrow"/>
                        <a:ea typeface="Arial Narrow"/>
                        <a:cs typeface="Arial Narrow"/>
                        <a:sym typeface="Arial Narrow"/>
                      </a:endParaRPr>
                    </a:p>
                    <a:p>
                      <a:pPr marL="171450" marR="0" lvl="0" indent="-171450" algn="l" rtl="0">
                        <a:lnSpc>
                          <a:spcPct val="100000"/>
                        </a:lnSpc>
                        <a:spcBef>
                          <a:spcPts val="0"/>
                        </a:spcBef>
                        <a:spcAft>
                          <a:spcPts val="0"/>
                        </a:spcAft>
                        <a:buClr>
                          <a:schemeClr val="dk2"/>
                        </a:buClr>
                        <a:buSzPts val="1000"/>
                        <a:buFont typeface="Arial Narrow"/>
                        <a:buChar char="•"/>
                      </a:pPr>
                      <a:r>
                        <a:rPr lang="en-US" sz="1000" u="sng" dirty="0">
                          <a:solidFill>
                            <a:schemeClr val="hlink"/>
                          </a:solidFill>
                          <a:latin typeface="Arial Narrow"/>
                          <a:ea typeface="Arial Narrow"/>
                          <a:cs typeface="Arial Narrow"/>
                          <a:sym typeface="Arial Narrow"/>
                          <a:hlinkClick r:id="rId12"/>
                        </a:rPr>
                        <a:t>Risks, Actions, Issues, and Decisions </a:t>
                      </a:r>
                      <a:r>
                        <a:rPr lang="en-US" sz="1000" i="0" u="sng" strike="noStrike" cap="none" dirty="0">
                          <a:solidFill>
                            <a:schemeClr val="hlink"/>
                          </a:solidFill>
                          <a:latin typeface="Arial Narrow"/>
                          <a:ea typeface="Arial Narrow"/>
                          <a:cs typeface="Arial Narrow"/>
                          <a:sym typeface="Arial Narrow"/>
                          <a:hlinkClick r:id="rId12"/>
                        </a:rPr>
                        <a:t>(RAID) Log</a:t>
                      </a:r>
                      <a:endParaRPr sz="1000" i="0" u="sng" strike="noStrike" cap="none" dirty="0">
                        <a:solidFill>
                          <a:schemeClr val="hlink"/>
                        </a:solidFill>
                        <a:latin typeface="Arial Narrow"/>
                        <a:ea typeface="Arial Narrow"/>
                        <a:cs typeface="Arial Narrow"/>
                        <a:sym typeface="Arial Narrow"/>
                        <a:hlinkClick r:id="rId5"/>
                      </a:endParaRPr>
                    </a:p>
                    <a:p>
                      <a:pPr marL="171450" marR="0" lvl="0" indent="-171450" algn="l" rtl="0">
                        <a:lnSpc>
                          <a:spcPct val="100000"/>
                        </a:lnSpc>
                        <a:spcBef>
                          <a:spcPts val="0"/>
                        </a:spcBef>
                        <a:spcAft>
                          <a:spcPts val="0"/>
                        </a:spcAft>
                        <a:buClr>
                          <a:schemeClr val="dk2"/>
                        </a:buClr>
                        <a:buSzPts val="1000"/>
                        <a:buFont typeface="Arial Narrow"/>
                        <a:buChar char="•"/>
                      </a:pPr>
                      <a:r>
                        <a:rPr lang="en-US" sz="1000" i="0" u="none" strike="noStrike" cap="none" dirty="0">
                          <a:solidFill>
                            <a:schemeClr val="dk2"/>
                          </a:solidFill>
                          <a:latin typeface="Arial Narrow"/>
                          <a:ea typeface="Arial Narrow"/>
                          <a:cs typeface="Arial Narrow"/>
                          <a:sym typeface="Arial Narrow"/>
                        </a:rPr>
                        <a:t>Procurement Plan</a:t>
                      </a:r>
                      <a:endParaRPr sz="1000" dirty="0">
                        <a:latin typeface="Arial Narrow"/>
                        <a:ea typeface="Arial Narrow"/>
                        <a:cs typeface="Arial Narrow"/>
                        <a:sym typeface="Arial Narrow"/>
                      </a:endParaRPr>
                    </a:p>
                    <a:p>
                      <a:pPr marL="171450" marR="0" lvl="0" indent="-107950" algn="l" rtl="0">
                        <a:lnSpc>
                          <a:spcPct val="100000"/>
                        </a:lnSpc>
                        <a:spcBef>
                          <a:spcPts val="0"/>
                        </a:spcBef>
                        <a:spcAft>
                          <a:spcPts val="0"/>
                        </a:spcAft>
                        <a:buClr>
                          <a:schemeClr val="dk2"/>
                        </a:buClr>
                        <a:buSzPts val="1000"/>
                        <a:buFont typeface="Arial"/>
                        <a:buNone/>
                      </a:pPr>
                      <a:endParaRPr sz="1000" i="0" u="none" strike="noStrike" cap="none" dirty="0">
                        <a:solidFill>
                          <a:schemeClr val="dk2"/>
                        </a:solidFill>
                        <a:latin typeface="Arial Narrow"/>
                        <a:ea typeface="Arial Narrow"/>
                        <a:cs typeface="Arial Narrow"/>
                        <a:sym typeface="Arial Narrow"/>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171450" marR="0" lvl="0" indent="-171450" algn="l" rtl="0">
                        <a:lnSpc>
                          <a:spcPct val="100000"/>
                        </a:lnSpc>
                        <a:spcBef>
                          <a:spcPts val="0"/>
                        </a:spcBef>
                        <a:spcAft>
                          <a:spcPts val="0"/>
                        </a:spcAft>
                        <a:buClr>
                          <a:schemeClr val="dk2"/>
                        </a:buClr>
                        <a:buSzPts val="1000"/>
                        <a:buFont typeface="Arial Narrow"/>
                        <a:buChar char="•"/>
                      </a:pPr>
                      <a:r>
                        <a:rPr lang="en-US" sz="1000" dirty="0">
                          <a:latin typeface="Arial Narrow"/>
                          <a:ea typeface="Arial Narrow"/>
                          <a:cs typeface="Arial Narrow"/>
                          <a:sym typeface="Arial Narrow"/>
                        </a:rPr>
                        <a:t>Quality Assurance Surveillance Plan </a:t>
                      </a:r>
                      <a:r>
                        <a:rPr lang="en-US" sz="1000" dirty="0">
                          <a:solidFill>
                            <a:schemeClr val="dk1"/>
                          </a:solidFill>
                          <a:latin typeface="Arial Narrow"/>
                          <a:ea typeface="Arial Narrow"/>
                          <a:cs typeface="Arial Narrow"/>
                          <a:sym typeface="Arial Narrow"/>
                        </a:rPr>
                        <a:t>(</a:t>
                      </a:r>
                      <a:r>
                        <a:rPr lang="en-US" sz="1000" i="0" u="none" strike="noStrike" cap="none" dirty="0">
                          <a:solidFill>
                            <a:schemeClr val="dk2"/>
                          </a:solidFill>
                          <a:latin typeface="Arial Narrow"/>
                          <a:ea typeface="Arial Narrow"/>
                          <a:cs typeface="Arial Narrow"/>
                          <a:sym typeface="Arial Narrow"/>
                        </a:rPr>
                        <a:t>QASP)</a:t>
                      </a:r>
                      <a:endParaRPr sz="1000" dirty="0">
                        <a:latin typeface="Arial Narrow"/>
                        <a:ea typeface="Arial Narrow"/>
                        <a:cs typeface="Arial Narrow"/>
                        <a:sym typeface="Arial Narrow"/>
                      </a:endParaRPr>
                    </a:p>
                    <a:p>
                      <a:pPr marL="171450" marR="0" lvl="0" indent="-171450" algn="l" rtl="0">
                        <a:lnSpc>
                          <a:spcPct val="100000"/>
                        </a:lnSpc>
                        <a:spcBef>
                          <a:spcPts val="0"/>
                        </a:spcBef>
                        <a:spcAft>
                          <a:spcPts val="0"/>
                        </a:spcAft>
                        <a:buClr>
                          <a:schemeClr val="dk2"/>
                        </a:buClr>
                        <a:buSzPts val="1000"/>
                        <a:buFont typeface="Arial Narrow"/>
                        <a:buChar char="•"/>
                      </a:pPr>
                      <a:r>
                        <a:rPr lang="en-US" sz="1000" i="0" u="sng" strike="noStrike" cap="none" dirty="0">
                          <a:solidFill>
                            <a:schemeClr val="hlink"/>
                          </a:solidFill>
                          <a:latin typeface="Arial Narrow"/>
                          <a:ea typeface="Arial Narrow"/>
                          <a:cs typeface="Arial Narrow"/>
                          <a:sym typeface="Arial Narrow"/>
                          <a:hlinkClick r:id="rId13"/>
                        </a:rPr>
                        <a:t>Requirements Management Plan</a:t>
                      </a:r>
                      <a:endParaRPr sz="1000" u="none" strike="noStrike" cap="none" dirty="0">
                        <a:latin typeface="Arial Narrow"/>
                        <a:ea typeface="Arial Narrow"/>
                        <a:cs typeface="Arial Narrow"/>
                        <a:sym typeface="Arial Narrow"/>
                      </a:endParaRPr>
                    </a:p>
                    <a:p>
                      <a:pPr marL="171450" marR="0" lvl="0" indent="-171450" algn="l" rtl="0">
                        <a:lnSpc>
                          <a:spcPct val="100000"/>
                        </a:lnSpc>
                        <a:spcBef>
                          <a:spcPts val="0"/>
                        </a:spcBef>
                        <a:spcAft>
                          <a:spcPts val="0"/>
                        </a:spcAft>
                        <a:buClr>
                          <a:schemeClr val="dk2"/>
                        </a:buClr>
                        <a:buSzPts val="1000"/>
                        <a:buFont typeface="Arial Narrow"/>
                        <a:buChar char="•"/>
                      </a:pPr>
                      <a:r>
                        <a:rPr lang="en-US" sz="1000" i="0" u="none" strike="noStrike" cap="none" dirty="0">
                          <a:solidFill>
                            <a:schemeClr val="dk2"/>
                          </a:solidFill>
                          <a:latin typeface="Arial Narrow"/>
                          <a:ea typeface="Arial Narrow"/>
                          <a:cs typeface="Arial Narrow"/>
                          <a:sym typeface="Arial Narrow"/>
                          <a:hlinkClick r:id="rId14"/>
                        </a:rPr>
                        <a:t>Stakeholder Analysis</a:t>
                      </a:r>
                      <a:endParaRPr sz="1000" dirty="0">
                        <a:latin typeface="Arial Narrow"/>
                        <a:ea typeface="Arial Narrow"/>
                        <a:cs typeface="Arial Narrow"/>
                        <a:sym typeface="Arial Narrow"/>
                      </a:endParaRPr>
                    </a:p>
                    <a:p>
                      <a:pPr marL="171450" marR="0" lvl="0" indent="-171450" algn="l" rtl="0">
                        <a:lnSpc>
                          <a:spcPct val="100000"/>
                        </a:lnSpc>
                        <a:spcBef>
                          <a:spcPts val="0"/>
                        </a:spcBef>
                        <a:spcAft>
                          <a:spcPts val="0"/>
                        </a:spcAft>
                        <a:buClr>
                          <a:schemeClr val="dk2"/>
                        </a:buClr>
                        <a:buSzPts val="1000"/>
                        <a:buFont typeface="Arial Narrow"/>
                        <a:buChar char="•"/>
                      </a:pPr>
                      <a:r>
                        <a:rPr lang="en-US" sz="1000" i="0" u="sng" strike="noStrike" cap="none" dirty="0">
                          <a:solidFill>
                            <a:schemeClr val="hlink"/>
                          </a:solidFill>
                          <a:latin typeface="Arial Narrow"/>
                          <a:ea typeface="Arial Narrow"/>
                          <a:cs typeface="Arial Narrow"/>
                          <a:sym typeface="Arial Narrow"/>
                          <a:hlinkClick r:id="rId15"/>
                        </a:rPr>
                        <a:t>Communications Plan</a:t>
                      </a:r>
                      <a:endParaRPr sz="1000" i="0" u="sng" strike="noStrike" cap="none" dirty="0">
                        <a:solidFill>
                          <a:schemeClr val="hlink"/>
                        </a:solidFill>
                        <a:latin typeface="Arial Narrow"/>
                        <a:ea typeface="Arial Narrow"/>
                        <a:cs typeface="Arial Narrow"/>
                        <a:sym typeface="Arial Narrow"/>
                        <a:hlinkClick r:id="rId5"/>
                      </a:endParaRPr>
                    </a:p>
                    <a:p>
                      <a:pPr marL="171450" marR="0" lvl="0" indent="-171450" algn="l" rtl="0">
                        <a:lnSpc>
                          <a:spcPct val="100000"/>
                        </a:lnSpc>
                        <a:spcBef>
                          <a:spcPts val="0"/>
                        </a:spcBef>
                        <a:spcAft>
                          <a:spcPts val="0"/>
                        </a:spcAft>
                        <a:buClr>
                          <a:schemeClr val="dk2"/>
                        </a:buClr>
                        <a:buSzPts val="1000"/>
                        <a:buFont typeface="Arial Narrow"/>
                        <a:buChar char="•"/>
                      </a:pPr>
                      <a:r>
                        <a:rPr lang="en-US" sz="1000" i="0" u="none" strike="noStrike" cap="none" dirty="0">
                          <a:solidFill>
                            <a:schemeClr val="dk2"/>
                          </a:solidFill>
                          <a:latin typeface="Arial Narrow"/>
                          <a:ea typeface="Arial Narrow"/>
                          <a:cs typeface="Arial Narrow"/>
                          <a:sym typeface="Arial Narrow"/>
                        </a:rPr>
                        <a:t>Migration and </a:t>
                      </a:r>
                      <a:r>
                        <a:rPr lang="en-US" sz="1000" dirty="0">
                          <a:solidFill>
                            <a:schemeClr val="dk1"/>
                          </a:solidFill>
                          <a:latin typeface="Arial Narrow"/>
                          <a:ea typeface="Arial Narrow"/>
                          <a:cs typeface="Arial Narrow"/>
                          <a:sym typeface="Arial Narrow"/>
                        </a:rPr>
                        <a:t>O&amp;M </a:t>
                      </a:r>
                      <a:r>
                        <a:rPr lang="en-US" sz="1000" i="0" u="none" strike="noStrike" cap="none" dirty="0">
                          <a:solidFill>
                            <a:schemeClr val="dk2"/>
                          </a:solidFill>
                          <a:latin typeface="Arial Narrow"/>
                          <a:ea typeface="Arial Narrow"/>
                          <a:cs typeface="Arial Narrow"/>
                          <a:sym typeface="Arial Narrow"/>
                        </a:rPr>
                        <a:t>training needs</a:t>
                      </a:r>
                      <a:endParaRPr sz="1000" dirty="0">
                        <a:latin typeface="Arial Narrow"/>
                        <a:ea typeface="Arial Narrow"/>
                        <a:cs typeface="Arial Narrow"/>
                        <a:sym typeface="Arial Narrow"/>
                      </a:endParaRPr>
                    </a:p>
                    <a:p>
                      <a:pPr marL="171450" marR="0" lvl="0" indent="-171450" algn="l" rtl="0">
                        <a:lnSpc>
                          <a:spcPct val="100000"/>
                        </a:lnSpc>
                        <a:spcBef>
                          <a:spcPts val="0"/>
                        </a:spcBef>
                        <a:spcAft>
                          <a:spcPts val="0"/>
                        </a:spcAft>
                        <a:buClr>
                          <a:schemeClr val="dk2"/>
                        </a:buClr>
                        <a:buSzPts val="1000"/>
                        <a:buFont typeface="Arial Narrow"/>
                        <a:buChar char="•"/>
                      </a:pPr>
                      <a:r>
                        <a:rPr lang="en-US" sz="1000" i="0" u="none" strike="noStrike" cap="none" dirty="0">
                          <a:solidFill>
                            <a:schemeClr val="dk2"/>
                          </a:solidFill>
                          <a:latin typeface="Arial Narrow"/>
                          <a:ea typeface="Arial Narrow"/>
                          <a:cs typeface="Arial Narrow"/>
                          <a:sym typeface="Arial Narrow"/>
                        </a:rPr>
                        <a:t>As-Is Workforce Documentation </a:t>
                      </a:r>
                      <a:endParaRPr sz="1000" dirty="0">
                        <a:latin typeface="Arial Narrow"/>
                        <a:ea typeface="Arial Narrow"/>
                        <a:cs typeface="Arial Narrow"/>
                        <a:sym typeface="Arial Narrow"/>
                      </a:endParaRPr>
                    </a:p>
                    <a:p>
                      <a:pPr marL="171450" marR="0" lvl="0" indent="-171450" algn="l" rtl="0">
                        <a:lnSpc>
                          <a:spcPct val="100000"/>
                        </a:lnSpc>
                        <a:spcBef>
                          <a:spcPts val="0"/>
                        </a:spcBef>
                        <a:spcAft>
                          <a:spcPts val="0"/>
                        </a:spcAft>
                        <a:buClr>
                          <a:schemeClr val="dk2"/>
                        </a:buClr>
                        <a:buSzPts val="1000"/>
                        <a:buFont typeface="Arial Narrow"/>
                        <a:buChar char="•"/>
                      </a:pPr>
                      <a:r>
                        <a:rPr lang="en-US" sz="1000" i="0" u="none" strike="noStrike" cap="none" dirty="0">
                          <a:solidFill>
                            <a:schemeClr val="dk2"/>
                          </a:solidFill>
                          <a:latin typeface="Arial Narrow"/>
                          <a:ea typeface="Arial Narrow"/>
                          <a:cs typeface="Arial Narrow"/>
                          <a:sym typeface="Arial Narrow"/>
                        </a:rPr>
                        <a:t>Change Readiness Assessment</a:t>
                      </a:r>
                      <a:endParaRPr sz="1000" dirty="0">
                        <a:latin typeface="Arial Narrow"/>
                        <a:ea typeface="Arial Narrow"/>
                        <a:cs typeface="Arial Narrow"/>
                        <a:sym typeface="Arial Narrow"/>
                      </a:endParaRPr>
                    </a:p>
                    <a:p>
                      <a:pPr marL="171450" marR="0" lvl="0" indent="-171450" algn="l" rtl="0">
                        <a:lnSpc>
                          <a:spcPct val="100000"/>
                        </a:lnSpc>
                        <a:spcBef>
                          <a:spcPts val="0"/>
                        </a:spcBef>
                        <a:spcAft>
                          <a:spcPts val="0"/>
                        </a:spcAft>
                        <a:buClr>
                          <a:schemeClr val="dk2"/>
                        </a:buClr>
                        <a:buSzPts val="1000"/>
                        <a:buFont typeface="Arial Narrow"/>
                        <a:buChar char="•"/>
                      </a:pPr>
                      <a:r>
                        <a:rPr lang="en-US" sz="1000" i="0" u="sng" strike="noStrike" cap="none" dirty="0">
                          <a:solidFill>
                            <a:schemeClr val="hlink"/>
                          </a:solidFill>
                          <a:latin typeface="Arial Narrow"/>
                          <a:ea typeface="Arial Narrow"/>
                          <a:cs typeface="Arial Narrow"/>
                          <a:sym typeface="Arial Narrow"/>
                          <a:hlinkClick r:id="rId16"/>
                        </a:rPr>
                        <a:t>As-Is Systems Environment  </a:t>
                      </a:r>
                      <a:endParaRPr sz="1000" i="0" u="sng" strike="noStrike" cap="none" dirty="0">
                        <a:solidFill>
                          <a:schemeClr val="hlink"/>
                        </a:solidFill>
                        <a:latin typeface="Arial Narrow"/>
                        <a:ea typeface="Arial Narrow"/>
                        <a:cs typeface="Arial Narrow"/>
                        <a:sym typeface="Arial Narrow"/>
                        <a:hlinkClick r:id="rId5"/>
                      </a:endParaRPr>
                    </a:p>
                    <a:p>
                      <a:pPr marL="171450" marR="0" lvl="0" indent="-171450" algn="l" rtl="0">
                        <a:lnSpc>
                          <a:spcPct val="100000"/>
                        </a:lnSpc>
                        <a:spcBef>
                          <a:spcPts val="0"/>
                        </a:spcBef>
                        <a:spcAft>
                          <a:spcPts val="0"/>
                        </a:spcAft>
                        <a:buClr>
                          <a:schemeClr val="dk2"/>
                        </a:buClr>
                        <a:buSzPts val="1000"/>
                        <a:buFont typeface="Arial Narrow"/>
                        <a:buChar char="•"/>
                      </a:pPr>
                      <a:r>
                        <a:rPr lang="en-US" sz="1000" i="0" u="none" strike="noStrike" cap="none" dirty="0">
                          <a:solidFill>
                            <a:schemeClr val="dk2"/>
                          </a:solidFill>
                          <a:latin typeface="Arial Narrow"/>
                          <a:ea typeface="Arial Narrow"/>
                          <a:cs typeface="Arial Narrow"/>
                          <a:sym typeface="Arial Narrow"/>
                        </a:rPr>
                        <a:t>Target State Systems Environment</a:t>
                      </a:r>
                      <a:endParaRPr sz="1000" dirty="0">
                        <a:latin typeface="Arial Narrow"/>
                        <a:ea typeface="Arial Narrow"/>
                        <a:cs typeface="Arial Narrow"/>
                        <a:sym typeface="Arial Narrow"/>
                      </a:endParaRPr>
                    </a:p>
                    <a:p>
                      <a:pPr marL="171450" marR="0" lvl="0" indent="-171450" algn="l" rtl="0">
                        <a:lnSpc>
                          <a:spcPct val="100000"/>
                        </a:lnSpc>
                        <a:spcBef>
                          <a:spcPts val="0"/>
                        </a:spcBef>
                        <a:spcAft>
                          <a:spcPts val="0"/>
                        </a:spcAft>
                        <a:buClr>
                          <a:schemeClr val="dk2"/>
                        </a:buClr>
                        <a:buSzPts val="1000"/>
                        <a:buFont typeface="Arial Narrow"/>
                        <a:buChar char="•"/>
                      </a:pPr>
                      <a:r>
                        <a:rPr lang="en-US" sz="1000" i="0" u="none" strike="noStrike" cap="none" dirty="0">
                          <a:solidFill>
                            <a:schemeClr val="dk2"/>
                          </a:solidFill>
                          <a:latin typeface="Arial Narrow"/>
                          <a:ea typeface="Arial Narrow"/>
                          <a:cs typeface="Arial Narrow"/>
                          <a:sym typeface="Arial Narrow"/>
                        </a:rPr>
                        <a:t>Data Governance Model </a:t>
                      </a:r>
                      <a:endParaRPr sz="1000" dirty="0">
                        <a:latin typeface="Arial Narrow"/>
                        <a:ea typeface="Arial Narrow"/>
                        <a:cs typeface="Arial Narrow"/>
                        <a:sym typeface="Arial Narrow"/>
                      </a:endParaRPr>
                    </a:p>
                    <a:p>
                      <a:pPr marL="171450" marR="0" lvl="0" indent="-171450" algn="l" rtl="0">
                        <a:lnSpc>
                          <a:spcPct val="100000"/>
                        </a:lnSpc>
                        <a:spcBef>
                          <a:spcPts val="0"/>
                        </a:spcBef>
                        <a:spcAft>
                          <a:spcPts val="0"/>
                        </a:spcAft>
                        <a:buClr>
                          <a:schemeClr val="dk2"/>
                        </a:buClr>
                        <a:buSzPts val="1000"/>
                        <a:buFont typeface="Arial Narrow"/>
                        <a:buChar char="•"/>
                      </a:pPr>
                      <a:r>
                        <a:rPr lang="en-US" sz="1000" i="0" u="none" strike="noStrike" cap="none" dirty="0">
                          <a:solidFill>
                            <a:schemeClr val="dk2"/>
                          </a:solidFill>
                          <a:latin typeface="Arial Narrow"/>
                          <a:ea typeface="Arial Narrow"/>
                          <a:cs typeface="Arial Narrow"/>
                          <a:sym typeface="Arial Narrow"/>
                        </a:rPr>
                        <a:t>Data Cleansing Plan </a:t>
                      </a:r>
                      <a:endParaRPr sz="1000" i="0" u="none" strike="noStrike" cap="none" dirty="0">
                        <a:solidFill>
                          <a:schemeClr val="dk2"/>
                        </a:solidFill>
                        <a:latin typeface="Arial Narrow"/>
                        <a:ea typeface="Arial Narrow"/>
                        <a:cs typeface="Arial Narrow"/>
                        <a:sym typeface="Arial Narrow"/>
                      </a:endParaRPr>
                    </a:p>
                    <a:p>
                      <a:pPr marL="171450" lvl="0" indent="-171450" rtl="0">
                        <a:spcBef>
                          <a:spcPts val="0"/>
                        </a:spcBef>
                        <a:spcAft>
                          <a:spcPts val="0"/>
                        </a:spcAft>
                        <a:buClr>
                          <a:srgbClr val="000000"/>
                        </a:buClr>
                        <a:buSzPts val="1000"/>
                        <a:buFont typeface="Arial Narrow"/>
                        <a:buChar char="•"/>
                      </a:pPr>
                      <a:r>
                        <a:rPr lang="en-US" sz="1000" dirty="0">
                          <a:solidFill>
                            <a:schemeClr val="bg2"/>
                          </a:solidFill>
                          <a:latin typeface="Arial Narrow"/>
                          <a:ea typeface="Arial Narrow"/>
                          <a:cs typeface="Arial Narrow"/>
                          <a:sym typeface="Arial Narrow"/>
                        </a:rPr>
                        <a:t>Business Needs Workbook</a:t>
                      </a:r>
                      <a:endParaRPr sz="1000" dirty="0">
                        <a:solidFill>
                          <a:schemeClr val="bg2"/>
                        </a:solidFill>
                        <a:latin typeface="Arial Narrow"/>
                        <a:ea typeface="Arial Narrow"/>
                        <a:cs typeface="Arial Narrow"/>
                        <a:sym typeface="Arial Narrow"/>
                      </a:endParaRPr>
                    </a:p>
                    <a:p>
                      <a:pPr marL="171450" lvl="0" indent="-171450" rtl="0">
                        <a:spcBef>
                          <a:spcPts val="0"/>
                        </a:spcBef>
                        <a:spcAft>
                          <a:spcPts val="0"/>
                        </a:spcAft>
                        <a:buClr>
                          <a:srgbClr val="000000"/>
                        </a:buClr>
                        <a:buSzPts val="1000"/>
                        <a:buFont typeface="Arial Narrow"/>
                        <a:buChar char="•"/>
                      </a:pPr>
                      <a:r>
                        <a:rPr lang="en-US" sz="1000" i="0" u="none" strike="noStrike" cap="none" dirty="0">
                          <a:solidFill>
                            <a:schemeClr val="dk2"/>
                          </a:solidFill>
                          <a:latin typeface="Arial Narrow"/>
                          <a:ea typeface="Arial Narrow"/>
                          <a:cs typeface="Arial Narrow"/>
                          <a:sym typeface="Arial Narrow"/>
                          <a:hlinkClick r:id="rId17"/>
                        </a:rPr>
                        <a:t>Target State Concept of Operations</a:t>
                      </a:r>
                      <a:endParaRPr sz="1000" i="0" u="none" strike="noStrike" cap="none" dirty="0">
                        <a:solidFill>
                          <a:schemeClr val="dk2"/>
                        </a:solidFill>
                        <a:latin typeface="Arial Narrow"/>
                        <a:ea typeface="Arial Narrow"/>
                        <a:cs typeface="Arial Narrow"/>
                        <a:sym typeface="Arial Narrow"/>
                      </a:endParaRPr>
                    </a:p>
                  </a:txBody>
                  <a:tcPr marL="68650" marR="68650" marT="34325" marB="34325">
                    <a:lnL w="12700" cap="flat" cmpd="sng">
                      <a:solidFill>
                        <a:schemeClr val="lt1"/>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43"/>
          <p:cNvPicPr preferRelativeResize="0"/>
          <p:nvPr/>
        </p:nvPicPr>
        <p:blipFill rotWithShape="1">
          <a:blip r:embed="rId3">
            <a:alphaModFix/>
          </a:blip>
          <a:srcRect/>
          <a:stretch/>
        </p:blipFill>
        <p:spPr>
          <a:xfrm>
            <a:off x="228600" y="1565275"/>
            <a:ext cx="8763000" cy="4454525"/>
          </a:xfrm>
          <a:prstGeom prst="rect">
            <a:avLst/>
          </a:prstGeom>
          <a:noFill/>
          <a:ln>
            <a:noFill/>
          </a:ln>
        </p:spPr>
      </p:pic>
      <p:sp>
        <p:nvSpPr>
          <p:cNvPr id="153" name="Google Shape;153;p43"/>
          <p:cNvSpPr txBox="1">
            <a:spLocks noGrp="1"/>
          </p:cNvSpPr>
          <p:nvPr>
            <p:ph type="body" idx="1"/>
          </p:nvPr>
        </p:nvSpPr>
        <p:spPr>
          <a:xfrm>
            <a:off x="365760" y="782620"/>
            <a:ext cx="8412480" cy="7572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75757"/>
              </a:buClr>
              <a:buSzPts val="500"/>
              <a:buFont typeface="Arial"/>
              <a:buNone/>
            </a:pPr>
            <a:r>
              <a:rPr lang="en-US" sz="2000" b="0" i="0" u="none" strike="noStrike" cap="none">
                <a:solidFill>
                  <a:srgbClr val="575757"/>
                </a:solidFill>
                <a:latin typeface="Arial"/>
                <a:ea typeface="Arial"/>
                <a:cs typeface="Arial"/>
                <a:sym typeface="Arial"/>
              </a:rPr>
              <a:t>Determine the risk rating at the end of Phase 1 using the </a:t>
            </a:r>
            <a:r>
              <a:rPr lang="en-US" sz="2000" b="0" i="0" u="sng" strike="noStrike" cap="none">
                <a:solidFill>
                  <a:schemeClr val="hlink"/>
                </a:solidFill>
                <a:latin typeface="Arial"/>
                <a:ea typeface="Arial"/>
                <a:cs typeface="Arial"/>
                <a:sym typeface="Arial"/>
                <a:hlinkClick r:id="rId4"/>
              </a:rPr>
              <a:t>M3 </a:t>
            </a:r>
            <a:r>
              <a:rPr lang="en-US" u="sng">
                <a:solidFill>
                  <a:schemeClr val="hlink"/>
                </a:solidFill>
                <a:hlinkClick r:id="rId4"/>
              </a:rPr>
              <a:t>R</a:t>
            </a:r>
            <a:r>
              <a:rPr lang="en-US" sz="2000" b="0" i="0" u="sng" strike="noStrike" cap="none">
                <a:solidFill>
                  <a:schemeClr val="hlink"/>
                </a:solidFill>
                <a:latin typeface="Arial"/>
                <a:ea typeface="Arial"/>
                <a:cs typeface="Arial"/>
                <a:sym typeface="Arial"/>
                <a:hlinkClick r:id="rId4"/>
              </a:rPr>
              <a:t>isk Assessment Tool</a:t>
            </a:r>
            <a:r>
              <a:rPr lang="en-US" sz="2000" b="0" i="0" u="none" strike="noStrike" cap="none">
                <a:solidFill>
                  <a:srgbClr val="575757"/>
                </a:solidFill>
                <a:latin typeface="Arial"/>
                <a:ea typeface="Arial"/>
                <a:cs typeface="Arial"/>
                <a:sym typeface="Arial"/>
              </a:rPr>
              <a:t> and submit with tollgate review material.</a:t>
            </a:r>
            <a:endParaRPr/>
          </a:p>
        </p:txBody>
      </p:sp>
      <p:sp>
        <p:nvSpPr>
          <p:cNvPr id="154" name="Google Shape;154;p43"/>
          <p:cNvSpPr txBox="1">
            <a:spLocks noGrp="1"/>
          </p:cNvSpPr>
          <p:nvPr>
            <p:ph type="title"/>
          </p:nvPr>
        </p:nvSpPr>
        <p:spPr>
          <a:xfrm>
            <a:off x="365760" y="295683"/>
            <a:ext cx="8412480" cy="46949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700"/>
              <a:buFont typeface="Arial"/>
              <a:buNone/>
            </a:pPr>
            <a:r>
              <a:rPr lang="en-US"/>
              <a:t>M3 </a:t>
            </a:r>
            <a:r>
              <a:rPr lang="en-US" sz="2800" b="0" i="0" u="none" strike="noStrike" cap="none">
                <a:solidFill>
                  <a:schemeClr val="accent2"/>
                </a:solidFill>
                <a:latin typeface="Arial"/>
                <a:ea typeface="Arial"/>
                <a:cs typeface="Arial"/>
                <a:sym typeface="Arial"/>
              </a:rPr>
              <a:t>Risk Assessment Tool</a:t>
            </a:r>
            <a:endParaRPr/>
          </a:p>
        </p:txBody>
      </p:sp>
      <p:pic>
        <p:nvPicPr>
          <p:cNvPr id="155" name="Google Shape;155;p43"/>
          <p:cNvPicPr preferRelativeResize="0"/>
          <p:nvPr/>
        </p:nvPicPr>
        <p:blipFill rotWithShape="1">
          <a:blip r:embed="rId5">
            <a:alphaModFix/>
          </a:blip>
          <a:srcRect/>
          <a:stretch/>
        </p:blipFill>
        <p:spPr>
          <a:xfrm>
            <a:off x="2305833" y="2429669"/>
            <a:ext cx="5791200" cy="2725736"/>
          </a:xfrm>
          <a:prstGeom prst="rect">
            <a:avLst/>
          </a:prstGeom>
          <a:noFill/>
          <a:ln>
            <a:noFill/>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44"/>
          <p:cNvSpPr txBox="1">
            <a:spLocks noGrp="1"/>
          </p:cNvSpPr>
          <p:nvPr>
            <p:ph type="body" idx="1"/>
          </p:nvPr>
        </p:nvSpPr>
        <p:spPr>
          <a:xfrm>
            <a:off x="365760" y="782620"/>
            <a:ext cx="8412480" cy="7572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75757"/>
              </a:buClr>
              <a:buSzPts val="500"/>
              <a:buFont typeface="Arial"/>
              <a:buNone/>
            </a:pPr>
            <a:r>
              <a:rPr lang="en-US" sz="2000" b="0" i="0" u="none" strike="noStrike" cap="none">
                <a:solidFill>
                  <a:srgbClr val="575757"/>
                </a:solidFill>
                <a:latin typeface="Arial"/>
                <a:ea typeface="Arial"/>
                <a:cs typeface="Arial"/>
                <a:sym typeface="Arial"/>
              </a:rPr>
              <a:t>Provide an overview of the Initial Master Schedule as of Phase 1 </a:t>
            </a:r>
            <a:endParaRPr/>
          </a:p>
        </p:txBody>
      </p:sp>
      <p:sp>
        <p:nvSpPr>
          <p:cNvPr id="162" name="Google Shape;162;p44"/>
          <p:cNvSpPr txBox="1">
            <a:spLocks noGrp="1"/>
          </p:cNvSpPr>
          <p:nvPr>
            <p:ph type="title"/>
          </p:nvPr>
        </p:nvSpPr>
        <p:spPr>
          <a:xfrm>
            <a:off x="365760" y="295683"/>
            <a:ext cx="8412480" cy="46949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700"/>
              <a:buFont typeface="Arial"/>
              <a:buNone/>
            </a:pPr>
            <a:r>
              <a:rPr lang="en-US" sz="2800" b="0" i="0" u="none" strike="noStrike" cap="none">
                <a:solidFill>
                  <a:schemeClr val="accent2"/>
                </a:solidFill>
                <a:latin typeface="Arial"/>
                <a:ea typeface="Arial"/>
                <a:cs typeface="Arial"/>
                <a:sym typeface="Arial"/>
              </a:rPr>
              <a:t>Initial Master Schedule Overview</a:t>
            </a:r>
            <a:endParaRPr/>
          </a:p>
        </p:txBody>
      </p:sp>
      <p:sp>
        <p:nvSpPr>
          <p:cNvPr id="163" name="Google Shape;163;p44"/>
          <p:cNvSpPr txBox="1">
            <a:spLocks noGrp="1"/>
          </p:cNvSpPr>
          <p:nvPr>
            <p:ph type="body" idx="2"/>
          </p:nvPr>
        </p:nvSpPr>
        <p:spPr>
          <a:xfrm>
            <a:off x="365760" y="1611312"/>
            <a:ext cx="8412480" cy="47342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350"/>
              <a:buFont typeface="Arial"/>
              <a:buNone/>
            </a:pPr>
            <a:r>
              <a:rPr lang="en-US" sz="1400" b="0" i="1" u="none" strike="noStrike" cap="none">
                <a:solidFill>
                  <a:schemeClr val="dk2"/>
                </a:solidFill>
                <a:latin typeface="Arial"/>
                <a:ea typeface="Arial"/>
                <a:cs typeface="Arial"/>
                <a:sym typeface="Arial"/>
              </a:rPr>
              <a:t>Provide a summary of the Master Schedule timeline, which should include:  </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Major activities and critical path milestones over the lifecycle of the program</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Expected Tollgate timeline</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Schedule constraints (e.g., contract end dates, system retirements)</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Whether activities and milestones are on- or off-track</a:t>
            </a:r>
            <a:endParaRPr/>
          </a:p>
          <a:p>
            <a:pPr marL="0" marR="0" lvl="0" indent="0" algn="l" rtl="0">
              <a:lnSpc>
                <a:spcPct val="100000"/>
              </a:lnSpc>
              <a:spcBef>
                <a:spcPts val="1200"/>
              </a:spcBef>
              <a:spcAft>
                <a:spcPts val="0"/>
              </a:spcAft>
              <a:buClr>
                <a:schemeClr val="dk2"/>
              </a:buClr>
              <a:buSzPts val="350"/>
              <a:buFont typeface="Arial"/>
              <a:buNone/>
            </a:pPr>
            <a:r>
              <a:rPr lang="en-US" sz="1400" b="0" i="1" u="none" strike="noStrike" cap="none">
                <a:solidFill>
                  <a:schemeClr val="dk2"/>
                </a:solidFill>
                <a:latin typeface="Arial"/>
                <a:ea typeface="Arial"/>
                <a:cs typeface="Arial"/>
                <a:sym typeface="Arial"/>
              </a:rPr>
              <a:t>**Provide information by month and year</a:t>
            </a:r>
            <a:endParaRPr/>
          </a:p>
          <a:p>
            <a:pPr marL="0" marR="0" lvl="0" indent="0" algn="l" rtl="0">
              <a:lnSpc>
                <a:spcPct val="100000"/>
              </a:lnSpc>
              <a:spcBef>
                <a:spcPts val="1200"/>
              </a:spcBef>
              <a:spcAft>
                <a:spcPts val="0"/>
              </a:spcAft>
              <a:buClr>
                <a:schemeClr val="dk2"/>
              </a:buClr>
              <a:buSzPts val="350"/>
              <a:buFont typeface="Arial"/>
              <a:buNone/>
            </a:pPr>
            <a:endParaRPr sz="1400" b="0" i="0" u="none" strike="noStrike" cap="none">
              <a:solidFill>
                <a:schemeClr val="dk2"/>
              </a:solidFill>
              <a:latin typeface="Arial"/>
              <a:ea typeface="Arial"/>
              <a:cs typeface="Arial"/>
              <a:sym typeface="Arial"/>
            </a:endParaRPr>
          </a:p>
        </p:txBody>
      </p:sp>
      <p:graphicFrame>
        <p:nvGraphicFramePr>
          <p:cNvPr id="164" name="Google Shape;164;p44"/>
          <p:cNvGraphicFramePr/>
          <p:nvPr/>
        </p:nvGraphicFramePr>
        <p:xfrm>
          <a:off x="6475546" y="6129475"/>
          <a:ext cx="2578450" cy="487700"/>
        </p:xfrm>
        <a:graphic>
          <a:graphicData uri="http://schemas.openxmlformats.org/drawingml/2006/table">
            <a:tbl>
              <a:tblPr firstRow="1" bandRow="1">
                <a:noFill/>
                <a:tableStyleId>{421F1D26-A8E2-44CD-96A6-758F64E7E614}</a:tableStyleId>
              </a:tblPr>
              <a:tblGrid>
                <a:gridCol w="2578450"/>
              </a:tblGrid>
              <a:tr h="182875">
                <a:tc>
                  <a:txBody>
                    <a:bodyPr/>
                    <a:lstStyle/>
                    <a:p>
                      <a:pPr marL="0" marR="0" lvl="0" indent="0" algn="ctr" rtl="0">
                        <a:lnSpc>
                          <a:spcPct val="100000"/>
                        </a:lnSpc>
                        <a:spcBef>
                          <a:spcPts val="0"/>
                        </a:spcBef>
                        <a:spcAft>
                          <a:spcPts val="0"/>
                        </a:spcAft>
                        <a:buClr>
                          <a:srgbClr val="000000"/>
                        </a:buClr>
                        <a:buSzPts val="250"/>
                        <a:buFont typeface="Arial"/>
                        <a:buNone/>
                      </a:pPr>
                      <a:r>
                        <a:rPr lang="en-US" sz="1000" u="none" strike="noStrike" cap="none">
                          <a:latin typeface="Arial"/>
                          <a:ea typeface="Arial"/>
                          <a:cs typeface="Arial"/>
                          <a:sym typeface="Arial"/>
                        </a:rPr>
                        <a:t>Source Documentation from Playbook</a:t>
                      </a:r>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tr>
              <a:tr h="240725">
                <a:tc>
                  <a:txBody>
                    <a:bodyPr/>
                    <a:lstStyle/>
                    <a:p>
                      <a:pPr marL="114300" marR="0" lvl="0" indent="-114300" algn="l" rtl="0">
                        <a:lnSpc>
                          <a:spcPct val="100000"/>
                        </a:lnSpc>
                        <a:spcBef>
                          <a:spcPts val="0"/>
                        </a:spcBef>
                        <a:spcAft>
                          <a:spcPts val="0"/>
                        </a:spcAft>
                        <a:buClr>
                          <a:schemeClr val="dk1"/>
                        </a:buClr>
                        <a:buSzPts val="1000"/>
                        <a:buFont typeface="Noto Sans Symbols"/>
                        <a:buChar char="▪"/>
                      </a:pPr>
                      <a:r>
                        <a:rPr lang="en-US" sz="1000" u="none" strike="noStrike" cap="none">
                          <a:latin typeface="Arial"/>
                          <a:ea typeface="Arial"/>
                          <a:cs typeface="Arial"/>
                          <a:sym typeface="Arial"/>
                        </a:rPr>
                        <a:t>Master Schedule</a:t>
                      </a:r>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r>
            </a:tbl>
          </a:graphicData>
        </a:graphic>
      </p:graphicFrame>
      <p:pic>
        <p:nvPicPr>
          <p:cNvPr id="165" name="Google Shape;165;p44"/>
          <p:cNvPicPr preferRelativeResize="0"/>
          <p:nvPr/>
        </p:nvPicPr>
        <p:blipFill rotWithShape="1">
          <a:blip r:embed="rId3">
            <a:alphaModFix/>
          </a:blip>
          <a:srcRect/>
          <a:stretch/>
        </p:blipFill>
        <p:spPr>
          <a:xfrm>
            <a:off x="1919198" y="3757087"/>
            <a:ext cx="4550428" cy="2445200"/>
          </a:xfrm>
          <a:prstGeom prst="rect">
            <a:avLst/>
          </a:prstGeom>
          <a:noFill/>
          <a:ln>
            <a:noFill/>
          </a:ln>
        </p:spPr>
      </p:pic>
      <p:sp>
        <p:nvSpPr>
          <p:cNvPr id="166" name="Google Shape;166;p44"/>
          <p:cNvSpPr txBox="1"/>
          <p:nvPr/>
        </p:nvSpPr>
        <p:spPr>
          <a:xfrm rot="-2314511">
            <a:off x="2763976" y="4889491"/>
            <a:ext cx="3269973" cy="36933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BFBFBF"/>
              </a:buClr>
              <a:buSzPts val="600"/>
              <a:buFont typeface="Arial"/>
              <a:buNone/>
            </a:pPr>
            <a:r>
              <a:rPr lang="en-US" sz="2400" b="0" i="0" u="none" strike="noStrike" cap="none">
                <a:solidFill>
                  <a:srgbClr val="BFBFBF"/>
                </a:solidFill>
                <a:latin typeface="Arial"/>
                <a:ea typeface="Arial"/>
                <a:cs typeface="Arial"/>
                <a:sym typeface="Arial"/>
              </a:rPr>
              <a:t>ILLUSTRATIVE</a:t>
            </a:r>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aphicFrame>
        <p:nvGraphicFramePr>
          <p:cNvPr id="172" name="Google Shape;172;p45"/>
          <p:cNvGraphicFramePr/>
          <p:nvPr/>
        </p:nvGraphicFramePr>
        <p:xfrm>
          <a:off x="365760" y="1849188"/>
          <a:ext cx="8512250" cy="4275705"/>
        </p:xfrm>
        <a:graphic>
          <a:graphicData uri="http://schemas.openxmlformats.org/drawingml/2006/table">
            <a:tbl>
              <a:tblPr>
                <a:noFill/>
                <a:tableStyleId>{E9574E53-F893-405C-B378-945EDF25D201}</a:tableStyleId>
              </a:tblPr>
              <a:tblGrid>
                <a:gridCol w="934175"/>
                <a:gridCol w="1057575"/>
                <a:gridCol w="557775"/>
                <a:gridCol w="603500"/>
                <a:gridCol w="603500"/>
                <a:gridCol w="603500"/>
                <a:gridCol w="731525"/>
                <a:gridCol w="1481075"/>
                <a:gridCol w="708350"/>
                <a:gridCol w="1231275"/>
              </a:tblGrid>
              <a:tr h="130950">
                <a:tc gridSpan="10">
                  <a:txBody>
                    <a:bodyPr/>
                    <a:lstStyle/>
                    <a:p>
                      <a:pPr marL="0" marR="0" lvl="0" indent="0" algn="ctr" rtl="0">
                        <a:spcBef>
                          <a:spcPts val="0"/>
                        </a:spcBef>
                        <a:spcAft>
                          <a:spcPts val="0"/>
                        </a:spcAft>
                        <a:buNone/>
                      </a:pPr>
                      <a:r>
                        <a:rPr lang="en-US" sz="900" b="1" i="0" u="none" strike="noStrike" cap="none">
                          <a:solidFill>
                            <a:srgbClr val="FFFFFF"/>
                          </a:solidFill>
                          <a:latin typeface="Calibri"/>
                          <a:ea typeface="Calibri"/>
                          <a:cs typeface="Calibri"/>
                          <a:sym typeface="Calibri"/>
                        </a:rPr>
                        <a:t>Estimated Costs for Migration  and Operations and Maintenance (O&amp;M)</a:t>
                      </a:r>
                      <a:endParaRPr/>
                    </a:p>
                  </a:txBody>
                  <a:tcPr marL="5700" marR="5700" marT="57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lt1"/>
                      </a:solidFill>
                      <a:prstDash val="solid"/>
                      <a:round/>
                      <a:headEnd type="none" w="sm" len="sm"/>
                      <a:tailEnd type="none" w="sm" len="sm"/>
                    </a:lnB>
                    <a:solidFill>
                      <a:srgbClr val="A6A6A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6325">
                <a:tc>
                  <a:txBody>
                    <a:bodyPr/>
                    <a:lstStyle/>
                    <a:p>
                      <a:pPr marL="0" marR="0" lvl="0" indent="0" algn="l" rtl="0">
                        <a:spcBef>
                          <a:spcPts val="0"/>
                        </a:spcBef>
                        <a:spcAft>
                          <a:spcPts val="0"/>
                        </a:spcAft>
                        <a:buNone/>
                      </a:pPr>
                      <a:r>
                        <a:rPr lang="en-US" sz="900" b="1" i="0" u="none" strike="noStrike" cap="none">
                          <a:solidFill>
                            <a:srgbClr val="FFFFFF"/>
                          </a:solidFill>
                          <a:latin typeface="Calibri"/>
                          <a:ea typeface="Calibri"/>
                          <a:cs typeface="Calibri"/>
                          <a:sym typeface="Calibri"/>
                        </a:rPr>
                        <a:t>Responsible Party (Provider, Agency, Other)</a:t>
                      </a:r>
                      <a:endParaRPr/>
                    </a:p>
                  </a:txBody>
                  <a:tcPr marL="5700" marR="5700" marT="57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l" rtl="0">
                        <a:spcBef>
                          <a:spcPts val="0"/>
                        </a:spcBef>
                        <a:spcAft>
                          <a:spcPts val="0"/>
                        </a:spcAft>
                        <a:buNone/>
                      </a:pPr>
                      <a:r>
                        <a:rPr lang="en-US" sz="900" b="1" i="0" u="none" strike="noStrike" cap="none">
                          <a:solidFill>
                            <a:srgbClr val="FFFFFF"/>
                          </a:solidFill>
                          <a:latin typeface="Calibri"/>
                          <a:ea typeface="Calibri"/>
                          <a:cs typeface="Calibri"/>
                          <a:sym typeface="Calibri"/>
                        </a:rPr>
                        <a:t>Migration Cost Category / Work stream</a:t>
                      </a:r>
                      <a:endParaRPr/>
                    </a:p>
                  </a:txBody>
                  <a:tcPr marL="5700" marR="5700" marT="57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US" sz="900" b="1" i="0" u="none" strike="noStrike" cap="none">
                          <a:solidFill>
                            <a:srgbClr val="FFFFFF"/>
                          </a:solidFill>
                          <a:latin typeface="Calibri"/>
                          <a:ea typeface="Calibri"/>
                          <a:cs typeface="Calibri"/>
                          <a:sym typeface="Calibri"/>
                        </a:rPr>
                        <a:t>FY N CPM</a:t>
                      </a:r>
                      <a:endParaRPr/>
                    </a:p>
                  </a:txBody>
                  <a:tcPr marL="5700" marR="5700" marT="57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US" sz="900" b="1" i="0" u="none" strike="noStrike" cap="none">
                          <a:solidFill>
                            <a:srgbClr val="FFFFFF"/>
                          </a:solidFill>
                          <a:latin typeface="Calibri"/>
                          <a:ea typeface="Calibri"/>
                          <a:cs typeface="Calibri"/>
                          <a:sym typeface="Calibri"/>
                        </a:rPr>
                        <a:t>FY N+1 CPM</a:t>
                      </a:r>
                      <a:endParaRPr/>
                    </a:p>
                  </a:txBody>
                  <a:tcPr marL="5700" marR="5700" marT="57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US" sz="900" b="1" i="0" u="none" strike="noStrike" cap="none">
                          <a:solidFill>
                            <a:srgbClr val="FFFFFF"/>
                          </a:solidFill>
                          <a:latin typeface="Calibri"/>
                          <a:ea typeface="Calibri"/>
                          <a:cs typeface="Calibri"/>
                          <a:sym typeface="Calibri"/>
                        </a:rPr>
                        <a:t>FY N+2 CPM</a:t>
                      </a:r>
                      <a:endParaRPr/>
                    </a:p>
                  </a:txBody>
                  <a:tcPr marL="5700" marR="5700" marT="57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US" sz="900" b="1" i="0" u="none" strike="noStrike" cap="none">
                          <a:solidFill>
                            <a:srgbClr val="FFFFFF"/>
                          </a:solidFill>
                          <a:latin typeface="Calibri"/>
                          <a:ea typeface="Calibri"/>
                          <a:cs typeface="Calibri"/>
                          <a:sym typeface="Calibri"/>
                        </a:rPr>
                        <a:t>FY N+3 CPM</a:t>
                      </a:r>
                      <a:endParaRPr/>
                    </a:p>
                  </a:txBody>
                  <a:tcPr marL="5700" marR="5700" marT="57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US" sz="900" b="1" i="0" u="none" strike="noStrike" cap="none">
                          <a:solidFill>
                            <a:srgbClr val="FFFFFF"/>
                          </a:solidFill>
                          <a:latin typeface="Calibri"/>
                          <a:ea typeface="Calibri"/>
                          <a:cs typeface="Calibri"/>
                          <a:sym typeface="Calibri"/>
                        </a:rPr>
                        <a:t>Total CPM</a:t>
                      </a:r>
                      <a:endParaRPr sz="900" b="1" i="0" u="none" strike="noStrike" cap="none">
                        <a:solidFill>
                          <a:srgbClr val="FFFFFF"/>
                        </a:solidFill>
                        <a:latin typeface="Calibri"/>
                        <a:ea typeface="Calibri"/>
                        <a:cs typeface="Calibri"/>
                        <a:sym typeface="Calibri"/>
                      </a:endParaRPr>
                    </a:p>
                  </a:txBody>
                  <a:tcPr marL="5700" marR="5700" marT="57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US" sz="900" b="1" i="0" u="none" strike="noStrike" cap="none">
                          <a:solidFill>
                            <a:srgbClr val="FFFFFF"/>
                          </a:solidFill>
                          <a:latin typeface="Calibri"/>
                          <a:ea typeface="Calibri"/>
                          <a:cs typeface="Calibri"/>
                          <a:sym typeface="Calibri"/>
                        </a:rPr>
                        <a:t>Cost Calculation</a:t>
                      </a:r>
                      <a:endParaRPr/>
                    </a:p>
                  </a:txBody>
                  <a:tcPr marL="5700" marR="5700" marT="57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l" rtl="0">
                        <a:spcBef>
                          <a:spcPts val="0"/>
                        </a:spcBef>
                        <a:spcAft>
                          <a:spcPts val="0"/>
                        </a:spcAft>
                        <a:buNone/>
                      </a:pPr>
                      <a:r>
                        <a:rPr lang="en-US" sz="1000" b="1" i="0" u="none" strike="noStrike" cap="none">
                          <a:solidFill>
                            <a:srgbClr val="FFFFFF"/>
                          </a:solidFill>
                          <a:latin typeface="Calibri"/>
                          <a:ea typeface="Calibri"/>
                          <a:cs typeface="Calibri"/>
                          <a:sym typeface="Calibri"/>
                        </a:rPr>
                        <a:t>Required FTEs</a:t>
                      </a:r>
                      <a:endParaRPr/>
                    </a:p>
                  </a:txBody>
                  <a:tcPr marL="5700" marR="5700" marT="57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l" rtl="0">
                        <a:spcBef>
                          <a:spcPts val="0"/>
                        </a:spcBef>
                        <a:spcAft>
                          <a:spcPts val="0"/>
                        </a:spcAft>
                        <a:buNone/>
                      </a:pPr>
                      <a:r>
                        <a:rPr lang="en-US" sz="1000" b="1" i="0" u="none" strike="noStrike" cap="none">
                          <a:solidFill>
                            <a:srgbClr val="FFFFFF"/>
                          </a:solidFill>
                          <a:latin typeface="Calibri"/>
                          <a:ea typeface="Calibri"/>
                          <a:cs typeface="Calibri"/>
                          <a:sym typeface="Calibri"/>
                        </a:rPr>
                        <a:t>Notes/Assumptions</a:t>
                      </a:r>
                      <a:endParaRPr/>
                    </a:p>
                  </a:txBody>
                  <a:tcPr marL="5700" marR="5700" marT="57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r>
              <a:tr h="88950">
                <a:tc gridSpan="10">
                  <a:txBody>
                    <a:bodyPr/>
                    <a:lstStyle/>
                    <a:p>
                      <a:pPr marL="0" marR="0" lvl="0" indent="0" algn="ctr" rtl="0">
                        <a:spcBef>
                          <a:spcPts val="0"/>
                        </a:spcBef>
                        <a:spcAft>
                          <a:spcPts val="0"/>
                        </a:spcAft>
                        <a:buNone/>
                      </a:pPr>
                      <a:r>
                        <a:rPr lang="en-US" sz="900" b="1" i="0" u="none" strike="noStrike" cap="none">
                          <a:solidFill>
                            <a:srgbClr val="FFFFFF"/>
                          </a:solidFill>
                          <a:latin typeface="Calibri"/>
                          <a:ea typeface="Calibri"/>
                          <a:cs typeface="Calibri"/>
                          <a:sym typeface="Calibri"/>
                        </a:rPr>
                        <a:t> </a:t>
                      </a:r>
                      <a:endParaRPr/>
                    </a:p>
                  </a:txBody>
                  <a:tcPr marL="5700" marR="5700" marT="57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6325">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Program Management Support</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45725">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Data Conversion Support</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66325">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Change Mgmt./Train</a:t>
                      </a:r>
                      <a:endParaRPr sz="900" b="0"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45725">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Business Process Reengineering</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45725">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Systems Engineering</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66325">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&lt;Project or Organization Determined&gt;</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45725">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1" i="0" u="none" strike="noStrike" cap="none">
                          <a:solidFill>
                            <a:srgbClr val="000000"/>
                          </a:solidFill>
                          <a:latin typeface="Calibri"/>
                          <a:ea typeface="Calibri"/>
                          <a:cs typeface="Calibri"/>
                          <a:sym typeface="Calibri"/>
                        </a:rPr>
                        <a:t>Total Migration</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125125">
                <a:tc gridSpan="10">
                  <a:txBody>
                    <a:bodyPr/>
                    <a:lstStyle/>
                    <a:p>
                      <a:pPr marL="0" marR="0" lvl="0" indent="0" algn="ctr" rtl="0">
                        <a:spcBef>
                          <a:spcPts val="0"/>
                        </a:spcBef>
                        <a:spcAft>
                          <a:spcPts val="0"/>
                        </a:spcAft>
                        <a:buNone/>
                      </a:pPr>
                      <a:r>
                        <a:rPr lang="en-US" sz="900" b="1" i="0" u="none" strike="noStrike" cap="none">
                          <a:solidFill>
                            <a:srgbClr val="FFFFFF"/>
                          </a:solidFill>
                          <a:latin typeface="Calibri"/>
                          <a:ea typeface="Calibri"/>
                          <a:cs typeface="Calibri"/>
                          <a:sym typeface="Calibri"/>
                        </a:rPr>
                        <a:t> </a:t>
                      </a:r>
                      <a:endParaRPr/>
                    </a:p>
                  </a:txBody>
                  <a:tcPr marL="5700" marR="5700" marT="57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5725">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Provider</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&lt;Service Layer 1&gt;</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45725">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Provider</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&lt;Service Layer 2&gt;</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45725">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Agency</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&lt;Agency Cost&gt;</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45725">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1" i="0" u="none" strike="noStrike" cap="none">
                          <a:solidFill>
                            <a:srgbClr val="000000"/>
                          </a:solidFill>
                          <a:latin typeface="Calibri"/>
                          <a:ea typeface="Calibri"/>
                          <a:cs typeface="Calibri"/>
                          <a:sym typeface="Calibri"/>
                        </a:rPr>
                        <a:t>Total O&amp;M</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900" b="1" i="0" u="none" strike="noStrike" cap="none">
                        <a:solidFill>
                          <a:srgbClr val="000000"/>
                        </a:solidFill>
                        <a:latin typeface="Calibri"/>
                        <a:ea typeface="Calibri"/>
                        <a:cs typeface="Calibri"/>
                        <a:sym typeface="Calibri"/>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45725">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Grand Total </a:t>
                      </a:r>
                      <a:endParaRPr/>
                    </a:p>
                  </a:txBody>
                  <a:tcPr marL="5700" marR="5700" marT="570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5700" marR="5700" marT="57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900" b="0" i="0" u="none" strike="noStrike" cap="none">
                          <a:solidFill>
                            <a:srgbClr val="000000"/>
                          </a:solidFill>
                          <a:latin typeface="Calibri"/>
                          <a:ea typeface="Calibri"/>
                          <a:cs typeface="Calibri"/>
                          <a:sym typeface="Calibri"/>
                        </a:rPr>
                        <a:t> </a:t>
                      </a:r>
                      <a:endParaRPr/>
                    </a:p>
                  </a:txBody>
                  <a:tcPr marL="5700" marR="5700" marT="5700"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r>
            </a:tbl>
          </a:graphicData>
        </a:graphic>
      </p:graphicFrame>
      <p:sp>
        <p:nvSpPr>
          <p:cNvPr id="173" name="Google Shape;173;p45"/>
          <p:cNvSpPr txBox="1">
            <a:spLocks noGrp="1"/>
          </p:cNvSpPr>
          <p:nvPr>
            <p:ph type="body" idx="1"/>
          </p:nvPr>
        </p:nvSpPr>
        <p:spPr>
          <a:xfrm>
            <a:off x="365760" y="737378"/>
            <a:ext cx="8412600" cy="757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575757"/>
              </a:buClr>
              <a:buSzPts val="500"/>
              <a:buFont typeface="Arial"/>
              <a:buNone/>
            </a:pPr>
            <a:r>
              <a:rPr lang="en-US" sz="2000" b="0" i="0" u="none" strike="noStrike" cap="none">
                <a:solidFill>
                  <a:srgbClr val="575757"/>
                </a:solidFill>
                <a:latin typeface="Arial"/>
                <a:ea typeface="Arial"/>
                <a:cs typeface="Arial"/>
                <a:sym typeface="Arial"/>
              </a:rPr>
              <a:t>Provide the estimated cost based on the LCCE*.</a:t>
            </a:r>
            <a:endParaRPr sz="2000" b="0" i="0" u="none" strike="noStrike" cap="none">
              <a:solidFill>
                <a:srgbClr val="575757"/>
              </a:solidFill>
              <a:latin typeface="Arial"/>
              <a:ea typeface="Arial"/>
              <a:cs typeface="Arial"/>
              <a:sym typeface="Arial"/>
            </a:endParaRPr>
          </a:p>
        </p:txBody>
      </p:sp>
      <p:sp>
        <p:nvSpPr>
          <p:cNvPr id="174" name="Google Shape;174;p45"/>
          <p:cNvSpPr txBox="1">
            <a:spLocks noGrp="1"/>
          </p:cNvSpPr>
          <p:nvPr>
            <p:ph type="title"/>
          </p:nvPr>
        </p:nvSpPr>
        <p:spPr>
          <a:xfrm>
            <a:off x="365710" y="267883"/>
            <a:ext cx="8412600" cy="469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accent2"/>
              </a:buClr>
              <a:buSzPts val="2800"/>
              <a:buFont typeface="Arial"/>
              <a:buNone/>
            </a:pPr>
            <a:r>
              <a:rPr lang="en-US" sz="2800" b="0" i="0" u="none" strike="noStrike" cap="none">
                <a:solidFill>
                  <a:schemeClr val="accent2"/>
                </a:solidFill>
                <a:latin typeface="Arial"/>
                <a:ea typeface="Arial"/>
                <a:cs typeface="Arial"/>
                <a:sym typeface="Arial"/>
              </a:rPr>
              <a:t>Life</a:t>
            </a:r>
            <a:r>
              <a:rPr lang="en-US"/>
              <a:t> C</a:t>
            </a:r>
            <a:r>
              <a:rPr lang="en-US" sz="2800" b="0" i="0" u="none" strike="noStrike" cap="none">
                <a:solidFill>
                  <a:schemeClr val="accent2"/>
                </a:solidFill>
                <a:latin typeface="Arial"/>
                <a:ea typeface="Arial"/>
                <a:cs typeface="Arial"/>
                <a:sym typeface="Arial"/>
              </a:rPr>
              <a:t>ycle Cost Estimate</a:t>
            </a:r>
            <a:endParaRPr/>
          </a:p>
        </p:txBody>
      </p:sp>
      <p:sp>
        <p:nvSpPr>
          <p:cNvPr id="175" name="Google Shape;175;p45"/>
          <p:cNvSpPr txBox="1">
            <a:spLocks noGrp="1"/>
          </p:cNvSpPr>
          <p:nvPr>
            <p:ph type="body" idx="2"/>
          </p:nvPr>
        </p:nvSpPr>
        <p:spPr>
          <a:xfrm>
            <a:off x="365700" y="1098044"/>
            <a:ext cx="8412600" cy="657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2"/>
              </a:buClr>
              <a:buSzPts val="350"/>
              <a:buFont typeface="Arial"/>
              <a:buNone/>
            </a:pPr>
            <a:r>
              <a:rPr lang="en-US" sz="1400" b="0" i="1" u="none" strike="noStrike" cap="none">
                <a:solidFill>
                  <a:schemeClr val="dk2"/>
                </a:solidFill>
                <a:latin typeface="Arial"/>
                <a:ea typeface="Arial"/>
                <a:cs typeface="Arial"/>
                <a:sym typeface="Arial"/>
              </a:rPr>
              <a:t>Develop the life cycle cost information for Phase 1 based on any changes or refinement in scope of the program from when the Major IT Business Case was developed</a:t>
            </a:r>
            <a:endParaRPr sz="1400" b="0" i="1" u="none" strike="noStrike" cap="none">
              <a:solidFill>
                <a:schemeClr val="dk2"/>
              </a:solidFill>
              <a:latin typeface="Arial"/>
              <a:ea typeface="Arial"/>
              <a:cs typeface="Arial"/>
              <a:sym typeface="Arial"/>
            </a:endParaRPr>
          </a:p>
        </p:txBody>
      </p:sp>
      <p:sp>
        <p:nvSpPr>
          <p:cNvPr id="176" name="Google Shape;176;p45"/>
          <p:cNvSpPr txBox="1"/>
          <p:nvPr/>
        </p:nvSpPr>
        <p:spPr>
          <a:xfrm rot="-2314511">
            <a:off x="2853269" y="4170483"/>
            <a:ext cx="3269974" cy="36933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BFBFBF"/>
              </a:buClr>
              <a:buSzPts val="600"/>
              <a:buFont typeface="Arial"/>
              <a:buNone/>
            </a:pPr>
            <a:r>
              <a:rPr lang="en-US" sz="2400" b="0" i="0" u="none" strike="noStrike" cap="none">
                <a:solidFill>
                  <a:srgbClr val="BFBFBF"/>
                </a:solidFill>
                <a:latin typeface="Arial"/>
                <a:ea typeface="Arial"/>
                <a:cs typeface="Arial"/>
                <a:sym typeface="Arial"/>
              </a:rPr>
              <a:t>ILLUSTRATIVE</a:t>
            </a:r>
            <a:endParaRPr sz="2400" b="0" i="0" u="none" strike="noStrike" cap="none">
              <a:solidFill>
                <a:srgbClr val="BFBFBF"/>
              </a:solidFill>
              <a:latin typeface="Arial"/>
              <a:ea typeface="Arial"/>
              <a:cs typeface="Arial"/>
              <a:sym typeface="Arial"/>
            </a:endParaRPr>
          </a:p>
        </p:txBody>
      </p:sp>
      <p:graphicFrame>
        <p:nvGraphicFramePr>
          <p:cNvPr id="177" name="Google Shape;177;p45"/>
          <p:cNvGraphicFramePr/>
          <p:nvPr/>
        </p:nvGraphicFramePr>
        <p:xfrm>
          <a:off x="6317690" y="6283334"/>
          <a:ext cx="2560325" cy="487700"/>
        </p:xfrm>
        <a:graphic>
          <a:graphicData uri="http://schemas.openxmlformats.org/drawingml/2006/table">
            <a:tbl>
              <a:tblPr firstRow="1" bandRow="1">
                <a:noFill/>
                <a:tableStyleId>{421F1D26-A8E2-44CD-96A6-758F64E7E614}</a:tableStyleId>
              </a:tblPr>
              <a:tblGrid>
                <a:gridCol w="2560325"/>
              </a:tblGrid>
              <a:tr h="159250">
                <a:tc>
                  <a:txBody>
                    <a:bodyPr/>
                    <a:lstStyle/>
                    <a:p>
                      <a:pPr marL="0" marR="0" lvl="0" indent="0" algn="ctr" rtl="0">
                        <a:spcBef>
                          <a:spcPts val="0"/>
                        </a:spcBef>
                        <a:spcAft>
                          <a:spcPts val="0"/>
                        </a:spcAft>
                        <a:buNone/>
                      </a:pPr>
                      <a:r>
                        <a:rPr lang="en-US" sz="1000" u="none" strike="noStrike" cap="none"/>
                        <a:t>Source Documentation from Playbook</a:t>
                      </a:r>
                      <a:endParaRPr sz="1000" u="none" strike="noStrike" cap="none"/>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tr>
              <a:tr h="240725">
                <a:tc>
                  <a:txBody>
                    <a:bodyPr/>
                    <a:lstStyle/>
                    <a:p>
                      <a:pPr marL="114300" marR="0" lvl="0" indent="-114300" algn="l" rtl="0">
                        <a:spcBef>
                          <a:spcPts val="0"/>
                        </a:spcBef>
                        <a:spcAft>
                          <a:spcPts val="0"/>
                        </a:spcAft>
                        <a:buClr>
                          <a:schemeClr val="dk1"/>
                        </a:buClr>
                        <a:buSzPts val="1000"/>
                        <a:buFont typeface="Noto Sans Symbols"/>
                        <a:buChar char="▪"/>
                      </a:pPr>
                      <a:r>
                        <a:rPr lang="en-US" sz="1000" u="none" strike="noStrike" cap="none"/>
                        <a:t>LCCE</a:t>
                      </a:r>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r>
            </a:tbl>
          </a:graphicData>
        </a:graphic>
      </p:graphicFrame>
      <p:sp>
        <p:nvSpPr>
          <p:cNvPr id="178" name="Google Shape;178;p45"/>
          <p:cNvSpPr txBox="1"/>
          <p:nvPr/>
        </p:nvSpPr>
        <p:spPr>
          <a:xfrm>
            <a:off x="373711" y="6297433"/>
            <a:ext cx="5756745" cy="338554"/>
          </a:xfrm>
          <a:prstGeom prst="rect">
            <a:avLst/>
          </a:prstGeom>
          <a:noFill/>
          <a:ln>
            <a:noFill/>
          </a:ln>
        </p:spPr>
        <p:txBody>
          <a:bodyPr spcFirstLastPara="1" wrap="square" lIns="0" tIns="0" rIns="0" bIns="0" anchor="t" anchorCtr="0">
            <a:noAutofit/>
          </a:bodyPr>
          <a:lstStyle/>
          <a:p>
            <a:pPr marL="0" marR="0" lvl="0" indent="-17462" algn="l" rtl="0">
              <a:lnSpc>
                <a:spcPct val="100000"/>
              </a:lnSpc>
              <a:spcBef>
                <a:spcPts val="0"/>
              </a:spcBef>
              <a:spcAft>
                <a:spcPts val="0"/>
              </a:spcAft>
              <a:buClr>
                <a:srgbClr val="313131"/>
              </a:buClr>
              <a:buSzPts val="275"/>
              <a:buFont typeface="Arial"/>
              <a:buChar char="‏"/>
            </a:pPr>
            <a:r>
              <a:rPr lang="en-US" sz="1100" b="0" i="0" u="none" strike="noStrike" cap="none">
                <a:solidFill>
                  <a:srgbClr val="575757"/>
                </a:solidFill>
                <a:latin typeface="Arial"/>
                <a:ea typeface="Arial"/>
                <a:cs typeface="Arial"/>
                <a:sym typeface="Arial"/>
              </a:rPr>
              <a:t>*T</a:t>
            </a:r>
            <a:r>
              <a:rPr lang="en-US" sz="1100" b="0" i="0" u="none" strike="noStrike" cap="none">
                <a:solidFill>
                  <a:srgbClr val="313131"/>
                </a:solidFill>
                <a:latin typeface="Arial"/>
                <a:ea typeface="Arial"/>
                <a:cs typeface="Arial"/>
                <a:sym typeface="Arial"/>
              </a:rPr>
              <a:t>o avoid duplication of effort, agencies are encouraged to use their existing budgetary documentation, when available, to provide cost estimates.</a:t>
            </a:r>
            <a:endParaRPr sz="1100" b="0" i="0" u="none" strike="noStrike" cap="none">
              <a:solidFill>
                <a:srgbClr val="313131"/>
              </a:solidFill>
              <a:latin typeface="Arial"/>
              <a:ea typeface="Arial"/>
              <a:cs typeface="Arial"/>
              <a:sym typeface="Arial"/>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46"/>
          <p:cNvSpPr txBox="1">
            <a:spLocks noGrp="1"/>
          </p:cNvSpPr>
          <p:nvPr>
            <p:ph type="body" idx="1"/>
          </p:nvPr>
        </p:nvSpPr>
        <p:spPr>
          <a:xfrm>
            <a:off x="365760" y="782620"/>
            <a:ext cx="8412480" cy="7572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75757"/>
              </a:buClr>
              <a:buSzPts val="500"/>
              <a:buFont typeface="Arial"/>
              <a:buNone/>
            </a:pPr>
            <a:r>
              <a:rPr lang="en-US" sz="2000" b="0" i="0" u="none" strike="noStrike" cap="none">
                <a:latin typeface="Arial"/>
                <a:ea typeface="Arial"/>
                <a:cs typeface="Arial"/>
                <a:sym typeface="Arial"/>
              </a:rPr>
              <a:t>Provide an Organization Chart and indicate required number of full time equivalents (FTEs)/resources, existing resource gaps, and plan to fill resource gaps</a:t>
            </a:r>
            <a:endParaRPr/>
          </a:p>
        </p:txBody>
      </p:sp>
      <p:sp>
        <p:nvSpPr>
          <p:cNvPr id="185" name="Google Shape;185;p46"/>
          <p:cNvSpPr txBox="1">
            <a:spLocks noGrp="1"/>
          </p:cNvSpPr>
          <p:nvPr>
            <p:ph type="title"/>
          </p:nvPr>
        </p:nvSpPr>
        <p:spPr>
          <a:xfrm>
            <a:off x="365760" y="295683"/>
            <a:ext cx="8412480" cy="469491"/>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700"/>
              <a:buFont typeface="Arial"/>
              <a:buNone/>
            </a:pPr>
            <a:r>
              <a:rPr lang="en-US" sz="2800" b="0" i="0" u="none" strike="noStrike" cap="none">
                <a:solidFill>
                  <a:schemeClr val="accent2"/>
                </a:solidFill>
                <a:latin typeface="Arial"/>
                <a:ea typeface="Arial"/>
                <a:cs typeface="Arial"/>
                <a:sym typeface="Arial"/>
              </a:rPr>
              <a:t>Human Resources/Staffing Plan Overview</a:t>
            </a:r>
            <a:endParaRPr/>
          </a:p>
        </p:txBody>
      </p:sp>
      <p:sp>
        <p:nvSpPr>
          <p:cNvPr id="186" name="Google Shape;186;p46"/>
          <p:cNvSpPr txBox="1">
            <a:spLocks noGrp="1"/>
          </p:cNvSpPr>
          <p:nvPr>
            <p:ph type="body" idx="2"/>
          </p:nvPr>
        </p:nvSpPr>
        <p:spPr>
          <a:xfrm>
            <a:off x="365760" y="1611312"/>
            <a:ext cx="8412480" cy="473429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350"/>
              <a:buFont typeface="Arial"/>
              <a:buNone/>
            </a:pPr>
            <a:endParaRPr sz="1400" b="0" i="1" u="none" strike="noStrike" cap="none">
              <a:solidFill>
                <a:schemeClr val="dk2"/>
              </a:solidFill>
              <a:latin typeface="Arial"/>
              <a:ea typeface="Arial"/>
              <a:cs typeface="Arial"/>
              <a:sym typeface="Arial"/>
            </a:endParaRPr>
          </a:p>
          <a:p>
            <a:pPr marL="0" marR="0" lvl="0" indent="0" algn="l" rtl="0">
              <a:lnSpc>
                <a:spcPct val="100000"/>
              </a:lnSpc>
              <a:spcBef>
                <a:spcPts val="1200"/>
              </a:spcBef>
              <a:spcAft>
                <a:spcPts val="0"/>
              </a:spcAft>
              <a:buClr>
                <a:schemeClr val="dk2"/>
              </a:buClr>
              <a:buSzPts val="350"/>
              <a:buFont typeface="Arial"/>
              <a:buNone/>
            </a:pPr>
            <a:r>
              <a:rPr lang="en-US" sz="1400" b="0" i="1" u="none" strike="noStrike" cap="none">
                <a:solidFill>
                  <a:schemeClr val="dk2"/>
                </a:solidFill>
                <a:latin typeface="Arial"/>
                <a:ea typeface="Arial"/>
                <a:cs typeface="Arial"/>
                <a:sym typeface="Arial"/>
              </a:rPr>
              <a:t>Include the following:</a:t>
            </a:r>
            <a:endParaRPr/>
          </a:p>
          <a:p>
            <a:pPr marL="342900" marR="0" lvl="0" indent="-34290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The roles and responsibilities needed for the customer migration team in Phase 2</a:t>
            </a:r>
            <a:endParaRPr/>
          </a:p>
          <a:p>
            <a:pPr marL="342900" marR="0" lvl="0" indent="-34290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Total number of resources needed and total number of resources staffed</a:t>
            </a:r>
            <a:endParaRPr/>
          </a:p>
          <a:p>
            <a:pPr marL="342900" marR="0" lvl="0" indent="-34290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The percentage of time required for each position on the customer migration team</a:t>
            </a:r>
            <a:endParaRPr/>
          </a:p>
          <a:p>
            <a:pPr marL="342900" marR="0" lvl="0" indent="-34290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Vacant positions and plan to fill each position</a:t>
            </a:r>
            <a:endParaRPr/>
          </a:p>
          <a:p>
            <a:pPr marL="342900" marR="0" lvl="0" indent="-34290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For each role, indicate if resources are in an acting, detailed, or contractor-filled position </a:t>
            </a:r>
            <a:endParaRPr/>
          </a:p>
          <a:p>
            <a:pPr marL="0" marR="0" lvl="0" indent="0" algn="l" rtl="0">
              <a:lnSpc>
                <a:spcPct val="100000"/>
              </a:lnSpc>
              <a:spcBef>
                <a:spcPts val="1200"/>
              </a:spcBef>
              <a:spcAft>
                <a:spcPts val="0"/>
              </a:spcAft>
              <a:buClr>
                <a:schemeClr val="dk2"/>
              </a:buClr>
              <a:buSzPts val="350"/>
              <a:buFont typeface="Arial"/>
              <a:buNone/>
            </a:pPr>
            <a:endParaRPr sz="1400" b="0" i="1" u="none" strike="noStrike" cap="none">
              <a:solidFill>
                <a:schemeClr val="dk2"/>
              </a:solidFill>
              <a:latin typeface="Arial"/>
              <a:ea typeface="Arial"/>
              <a:cs typeface="Arial"/>
              <a:sym typeface="Arial"/>
            </a:endParaRPr>
          </a:p>
        </p:txBody>
      </p:sp>
      <p:graphicFrame>
        <p:nvGraphicFramePr>
          <p:cNvPr id="187" name="Google Shape;187;p46"/>
          <p:cNvGraphicFramePr/>
          <p:nvPr/>
        </p:nvGraphicFramePr>
        <p:xfrm>
          <a:off x="6475546" y="6129475"/>
          <a:ext cx="2560325" cy="493350"/>
        </p:xfrm>
        <a:graphic>
          <a:graphicData uri="http://schemas.openxmlformats.org/drawingml/2006/table">
            <a:tbl>
              <a:tblPr firstRow="1" bandRow="1">
                <a:noFill/>
                <a:tableStyleId>{421F1D26-A8E2-44CD-96A6-758F64E7E614}</a:tableStyleId>
              </a:tblPr>
              <a:tblGrid>
                <a:gridCol w="2560325"/>
              </a:tblGrid>
              <a:tr h="159250">
                <a:tc>
                  <a:txBody>
                    <a:bodyPr/>
                    <a:lstStyle/>
                    <a:p>
                      <a:pPr marL="0" marR="0" lvl="0" indent="0" algn="ctr" rtl="0">
                        <a:lnSpc>
                          <a:spcPct val="100000"/>
                        </a:lnSpc>
                        <a:spcBef>
                          <a:spcPts val="0"/>
                        </a:spcBef>
                        <a:spcAft>
                          <a:spcPts val="0"/>
                        </a:spcAft>
                        <a:buClr>
                          <a:srgbClr val="000000"/>
                        </a:buClr>
                        <a:buSzPts val="250"/>
                        <a:buFont typeface="Arial"/>
                        <a:buNone/>
                      </a:pPr>
                      <a:r>
                        <a:rPr lang="en-US" sz="1000" u="none" strike="noStrike" cap="none"/>
                        <a:t>Source Documentation from Playbook</a:t>
                      </a:r>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tr>
              <a:tr h="249500">
                <a:tc>
                  <a:txBody>
                    <a:bodyPr/>
                    <a:lstStyle/>
                    <a:p>
                      <a:pPr marL="114300" marR="0" lvl="0" indent="-114300" algn="l" rtl="0">
                        <a:lnSpc>
                          <a:spcPct val="100000"/>
                        </a:lnSpc>
                        <a:spcBef>
                          <a:spcPts val="0"/>
                        </a:spcBef>
                        <a:spcAft>
                          <a:spcPts val="0"/>
                        </a:spcAft>
                        <a:buClr>
                          <a:schemeClr val="dk1"/>
                        </a:buClr>
                        <a:buSzPts val="1000"/>
                        <a:buFont typeface="Noto Sans Symbols"/>
                        <a:buChar char="▪"/>
                      </a:pPr>
                      <a:r>
                        <a:rPr lang="en-US" sz="1000" u="none" strike="noStrike" cap="none"/>
                        <a:t>Human Resources/Staffing Plan</a:t>
                      </a:r>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r>
            </a:tbl>
          </a:graphicData>
        </a:graphic>
      </p:graphicFrame>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graphicFrame>
        <p:nvGraphicFramePr>
          <p:cNvPr id="193" name="Google Shape;193;p47"/>
          <p:cNvGraphicFramePr/>
          <p:nvPr/>
        </p:nvGraphicFramePr>
        <p:xfrm>
          <a:off x="365832" y="3209473"/>
          <a:ext cx="8412450" cy="2509240"/>
        </p:xfrm>
        <a:graphic>
          <a:graphicData uri="http://schemas.openxmlformats.org/drawingml/2006/table">
            <a:tbl>
              <a:tblPr firstRow="1" bandRow="1">
                <a:noFill/>
                <a:tableStyleId>{421F1D26-A8E2-44CD-96A6-758F64E7E614}</a:tableStyleId>
              </a:tblPr>
              <a:tblGrid>
                <a:gridCol w="2575625"/>
                <a:gridCol w="1287825"/>
                <a:gridCol w="1137250"/>
                <a:gridCol w="1137250"/>
                <a:gridCol w="1137250"/>
                <a:gridCol w="1137250"/>
              </a:tblGrid>
              <a:tr h="157500">
                <a:tc>
                  <a:txBody>
                    <a:bodyPr/>
                    <a:lstStyle/>
                    <a:p>
                      <a:pPr marL="0" marR="0" lvl="0" indent="0" algn="ctr"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Planned Procurement (including Scope)</a:t>
                      </a:r>
                      <a:endParaRPr/>
                    </a:p>
                  </a:txBody>
                  <a:tcPr marL="68650" marR="68650" marT="34325" marB="34325" anchor="ctr">
                    <a:lnL w="12700" cap="flat" cmpd="sng">
                      <a:solidFill>
                        <a:schemeClr val="lt2"/>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Acquisition Strategy</a:t>
                      </a:r>
                      <a:endParaRPr/>
                    </a:p>
                  </a:txBody>
                  <a:tcPr marL="68650" marR="68650" marT="34325" marB="343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275"/>
                        <a:buFont typeface="Arial"/>
                        <a:buNone/>
                      </a:pPr>
                      <a:r>
                        <a:rPr lang="en-US" sz="1100" u="none" strike="noStrike" cap="none">
                          <a:latin typeface="Arial"/>
                          <a:ea typeface="Arial"/>
                          <a:cs typeface="Arial"/>
                          <a:sym typeface="Arial"/>
                        </a:rPr>
                        <a:t>Status*</a:t>
                      </a:r>
                      <a:endParaRPr/>
                    </a:p>
                  </a:txBody>
                  <a:tcPr marL="68650" marR="68650" marT="34325" marB="343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chemeClr val="dk1"/>
                        </a:buClr>
                        <a:buSzPts val="275"/>
                        <a:buFont typeface="Arial"/>
                        <a:buNone/>
                      </a:pPr>
                      <a:r>
                        <a:rPr lang="en-US" sz="1100" u="none" strike="noStrike" cap="none">
                          <a:latin typeface="Arial"/>
                          <a:ea typeface="Arial"/>
                          <a:cs typeface="Arial"/>
                          <a:sym typeface="Arial"/>
                        </a:rPr>
                        <a:t>Planned Contract Value</a:t>
                      </a:r>
                      <a:endParaRPr/>
                    </a:p>
                  </a:txBody>
                  <a:tcPr marL="68650" marR="68650" marT="34325" marB="343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chemeClr val="dk1"/>
                        </a:buClr>
                        <a:buSzPts val="275"/>
                        <a:buFont typeface="Arial"/>
                        <a:buNone/>
                      </a:pPr>
                      <a:r>
                        <a:rPr lang="en-US" sz="1100" u="none" strike="noStrike" cap="none">
                          <a:latin typeface="Arial"/>
                          <a:ea typeface="Arial"/>
                          <a:cs typeface="Arial"/>
                          <a:sym typeface="Arial"/>
                        </a:rPr>
                        <a:t>Expected</a:t>
                      </a:r>
                      <a:endParaRPr/>
                    </a:p>
                    <a:p>
                      <a:pPr marL="0" marR="0" lvl="0" indent="0" algn="ctr" rtl="0">
                        <a:lnSpc>
                          <a:spcPct val="100000"/>
                        </a:lnSpc>
                        <a:spcBef>
                          <a:spcPts val="0"/>
                        </a:spcBef>
                        <a:spcAft>
                          <a:spcPts val="0"/>
                        </a:spcAft>
                        <a:buClr>
                          <a:schemeClr val="dk1"/>
                        </a:buClr>
                        <a:buSzPts val="275"/>
                        <a:buFont typeface="Arial"/>
                        <a:buNone/>
                      </a:pPr>
                      <a:r>
                        <a:rPr lang="en-US" sz="1100" u="none" strike="noStrike" cap="none">
                          <a:latin typeface="Arial"/>
                          <a:ea typeface="Arial"/>
                          <a:cs typeface="Arial"/>
                          <a:sym typeface="Arial"/>
                        </a:rPr>
                        <a:t>Award Date</a:t>
                      </a:r>
                      <a:endParaRPr/>
                    </a:p>
                  </a:txBody>
                  <a:tcPr marL="68650" marR="68650" marT="34325" marB="343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chemeClr val="lt1"/>
                        </a:buClr>
                        <a:buSzPts val="275"/>
                        <a:buFont typeface="Arial"/>
                        <a:buNone/>
                      </a:pPr>
                      <a:r>
                        <a:rPr lang="en-US" sz="1100" u="none" strike="noStrike" cap="none">
                          <a:solidFill>
                            <a:schemeClr val="lt1"/>
                          </a:solidFill>
                          <a:latin typeface="Arial"/>
                          <a:ea typeface="Arial"/>
                          <a:cs typeface="Arial"/>
                          <a:sym typeface="Arial"/>
                        </a:rPr>
                        <a:t>Expected</a:t>
                      </a:r>
                      <a:r>
                        <a:rPr lang="en-US" sz="1100" u="none" strike="noStrike" cap="none">
                          <a:solidFill>
                            <a:srgbClr val="FF0000"/>
                          </a:solidFill>
                          <a:latin typeface="Arial"/>
                          <a:ea typeface="Arial"/>
                          <a:cs typeface="Arial"/>
                          <a:sym typeface="Arial"/>
                        </a:rPr>
                        <a:t> </a:t>
                      </a:r>
                      <a:r>
                        <a:rPr lang="en-US" sz="1100" u="none" strike="noStrike" cap="none">
                          <a:latin typeface="Arial"/>
                          <a:ea typeface="Arial"/>
                          <a:cs typeface="Arial"/>
                          <a:sym typeface="Arial"/>
                        </a:rPr>
                        <a:t>Period of Performance </a:t>
                      </a:r>
                      <a:endParaRPr/>
                    </a:p>
                  </a:txBody>
                  <a:tcPr marL="68650" marR="68650" marT="34325" marB="34325" anchor="ctr">
                    <a:lnL w="12700" cap="flat" cmpd="sng">
                      <a:solidFill>
                        <a:schemeClr val="lt1"/>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tr>
              <a:tr h="341525">
                <a:tc>
                  <a:txBody>
                    <a:bodyPr/>
                    <a:lstStyle/>
                    <a:p>
                      <a:pPr marL="0" marR="0" lvl="0" indent="0" algn="l" rtl="0">
                        <a:lnSpc>
                          <a:spcPct val="100000"/>
                        </a:lnSpc>
                        <a:spcBef>
                          <a:spcPts val="0"/>
                        </a:spcBef>
                        <a:spcAft>
                          <a:spcPts val="0"/>
                        </a:spcAft>
                        <a:buClr>
                          <a:schemeClr val="lt2"/>
                        </a:buClr>
                        <a:buSzPts val="275"/>
                        <a:buFont typeface="Noto Sans Symbols"/>
                        <a:buNone/>
                      </a:pPr>
                      <a:r>
                        <a:rPr lang="en-US" sz="1100" b="1" i="1" u="none" strike="noStrike" cap="none">
                          <a:solidFill>
                            <a:schemeClr val="lt2"/>
                          </a:solidFill>
                          <a:latin typeface="Arial"/>
                          <a:ea typeface="Arial"/>
                          <a:cs typeface="Arial"/>
                          <a:sym typeface="Arial"/>
                        </a:rPr>
                        <a:t>Data Conversion: </a:t>
                      </a:r>
                      <a:r>
                        <a:rPr lang="en-US" sz="1100" b="0" i="1" u="none" strike="noStrike" cap="none">
                          <a:solidFill>
                            <a:schemeClr val="lt2"/>
                          </a:solidFill>
                          <a:latin typeface="Arial"/>
                          <a:ea typeface="Arial"/>
                          <a:cs typeface="Arial"/>
                          <a:sym typeface="Arial"/>
                        </a:rPr>
                        <a:t>Provide services to extract and translate data from legacy application…</a:t>
                      </a:r>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i="1"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r>
              <a:tr h="341525">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1"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r>
              <a:tr h="341525">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r>
              <a:tr h="341525">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r>
              <a:tr h="341525">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75"/>
                        <a:buFont typeface="Noto Sans Symbols"/>
                        <a:buNone/>
                      </a:pPr>
                      <a:endParaRPr sz="1100" b="0" u="none" strike="noStrike" cap="none">
                        <a:solidFill>
                          <a:schemeClr val="dk2"/>
                        </a:solidFill>
                        <a:latin typeface="Arial"/>
                        <a:ea typeface="Arial"/>
                        <a:cs typeface="Arial"/>
                        <a:sym typeface="Arial"/>
                      </a:endParaRPr>
                    </a:p>
                  </a:txBody>
                  <a:tcPr marL="68650" marR="68650" marT="34325" marB="343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r>
            </a:tbl>
          </a:graphicData>
        </a:graphic>
      </p:graphicFrame>
      <p:sp>
        <p:nvSpPr>
          <p:cNvPr id="194" name="Google Shape;194;p47"/>
          <p:cNvSpPr txBox="1">
            <a:spLocks noGrp="1"/>
          </p:cNvSpPr>
          <p:nvPr>
            <p:ph type="body" idx="1"/>
          </p:nvPr>
        </p:nvSpPr>
        <p:spPr>
          <a:xfrm>
            <a:off x="365750" y="782623"/>
            <a:ext cx="8412600" cy="493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75757"/>
              </a:buClr>
              <a:buSzPts val="500"/>
              <a:buFont typeface="Arial"/>
              <a:buNone/>
            </a:pPr>
            <a:r>
              <a:rPr lang="en-US" sz="2000" b="0" i="0" u="none" strike="noStrike" cap="none">
                <a:solidFill>
                  <a:srgbClr val="575757"/>
                </a:solidFill>
                <a:latin typeface="Arial"/>
                <a:ea typeface="Arial"/>
                <a:cs typeface="Arial"/>
                <a:sym typeface="Arial"/>
              </a:rPr>
              <a:t>Provide the details around planned procurements to support the migration</a:t>
            </a:r>
            <a:endParaRPr/>
          </a:p>
        </p:txBody>
      </p:sp>
      <p:sp>
        <p:nvSpPr>
          <p:cNvPr id="195" name="Google Shape;195;p47"/>
          <p:cNvSpPr txBox="1">
            <a:spLocks noGrp="1"/>
          </p:cNvSpPr>
          <p:nvPr>
            <p:ph type="title"/>
          </p:nvPr>
        </p:nvSpPr>
        <p:spPr>
          <a:xfrm>
            <a:off x="347560" y="313133"/>
            <a:ext cx="8412600" cy="469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2"/>
              </a:buClr>
              <a:buSzPts val="700"/>
              <a:buFont typeface="Arial"/>
              <a:buNone/>
            </a:pPr>
            <a:r>
              <a:rPr lang="en-US" sz="2800" b="0" i="0" u="none" strike="noStrike" cap="none">
                <a:solidFill>
                  <a:schemeClr val="accent2"/>
                </a:solidFill>
                <a:latin typeface="Arial"/>
                <a:ea typeface="Arial"/>
                <a:cs typeface="Arial"/>
                <a:sym typeface="Arial"/>
              </a:rPr>
              <a:t>Procurement Approach</a:t>
            </a:r>
            <a:endParaRPr/>
          </a:p>
        </p:txBody>
      </p:sp>
      <p:sp>
        <p:nvSpPr>
          <p:cNvPr id="196" name="Google Shape;196;p47"/>
          <p:cNvSpPr txBox="1">
            <a:spLocks noGrp="1"/>
          </p:cNvSpPr>
          <p:nvPr>
            <p:ph type="body" idx="2"/>
          </p:nvPr>
        </p:nvSpPr>
        <p:spPr>
          <a:xfrm>
            <a:off x="422900" y="1275832"/>
            <a:ext cx="8412600" cy="1808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350"/>
              <a:buFont typeface="Arial"/>
              <a:buNone/>
            </a:pPr>
            <a:r>
              <a:rPr lang="en-US" sz="1400" b="0" i="1" u="none" strike="noStrike" cap="none">
                <a:solidFill>
                  <a:schemeClr val="dk2"/>
                </a:solidFill>
                <a:latin typeface="Arial"/>
                <a:ea typeface="Arial"/>
                <a:cs typeface="Arial"/>
                <a:sym typeface="Arial"/>
              </a:rPr>
              <a:t>Potential data points could include:</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An overview of the approach to conducting market research to select a provider, including how Requests for Information (RFIs) or Interagency Agreements (IAAs) will be used to further market research efforts and ultimately select a provider</a:t>
            </a:r>
            <a:endParaRPr/>
          </a:p>
          <a:p>
            <a:pPr marL="285750" marR="0" lvl="0" indent="-285750" algn="l" rtl="0">
              <a:lnSpc>
                <a:spcPct val="100000"/>
              </a:lnSpc>
              <a:spcBef>
                <a:spcPts val="1200"/>
              </a:spcBef>
              <a:spcAft>
                <a:spcPts val="0"/>
              </a:spcAft>
              <a:buClr>
                <a:schemeClr val="dk2"/>
              </a:buClr>
              <a:buSzPts val="1400"/>
              <a:buFont typeface="Arial"/>
              <a:buChar char="•"/>
            </a:pPr>
            <a:r>
              <a:rPr lang="en-US" sz="1400" b="0" i="1" u="none" strike="noStrike" cap="none">
                <a:solidFill>
                  <a:schemeClr val="dk2"/>
                </a:solidFill>
                <a:latin typeface="Arial"/>
                <a:ea typeface="Arial"/>
                <a:cs typeface="Arial"/>
                <a:sym typeface="Arial"/>
              </a:rPr>
              <a:t>Potential additional support needed based on resourcing plan, legacy system support needs, data cleansing, and Independent Verification and Validation (IV&amp;V)</a:t>
            </a:r>
            <a:endParaRPr/>
          </a:p>
        </p:txBody>
      </p:sp>
      <p:graphicFrame>
        <p:nvGraphicFramePr>
          <p:cNvPr id="197" name="Google Shape;197;p47"/>
          <p:cNvGraphicFramePr/>
          <p:nvPr/>
        </p:nvGraphicFramePr>
        <p:xfrm>
          <a:off x="6475546" y="6129475"/>
          <a:ext cx="2560325" cy="493350"/>
        </p:xfrm>
        <a:graphic>
          <a:graphicData uri="http://schemas.openxmlformats.org/drawingml/2006/table">
            <a:tbl>
              <a:tblPr firstRow="1" bandRow="1">
                <a:noFill/>
                <a:tableStyleId>{421F1D26-A8E2-44CD-96A6-758F64E7E614}</a:tableStyleId>
              </a:tblPr>
              <a:tblGrid>
                <a:gridCol w="2560325"/>
              </a:tblGrid>
              <a:tr h="159250">
                <a:tc>
                  <a:txBody>
                    <a:bodyPr/>
                    <a:lstStyle/>
                    <a:p>
                      <a:pPr marL="0" marR="0" lvl="0" indent="0" algn="ctr" rtl="0">
                        <a:lnSpc>
                          <a:spcPct val="100000"/>
                        </a:lnSpc>
                        <a:spcBef>
                          <a:spcPts val="0"/>
                        </a:spcBef>
                        <a:spcAft>
                          <a:spcPts val="0"/>
                        </a:spcAft>
                        <a:buClr>
                          <a:srgbClr val="000000"/>
                        </a:buClr>
                        <a:buSzPts val="250"/>
                        <a:buFont typeface="Arial"/>
                        <a:buNone/>
                      </a:pPr>
                      <a:r>
                        <a:rPr lang="en-US" sz="1000" u="none" strike="noStrike" cap="none"/>
                        <a:t>Source Documentation from Playbook</a:t>
                      </a:r>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solidFill>
                      <a:schemeClr val="lt2"/>
                    </a:solidFill>
                  </a:tcPr>
                </a:tc>
              </a:tr>
              <a:tr h="249500">
                <a:tc>
                  <a:txBody>
                    <a:bodyPr/>
                    <a:lstStyle/>
                    <a:p>
                      <a:pPr marL="114300" marR="0" lvl="0" indent="-114300" algn="l" rtl="0">
                        <a:lnSpc>
                          <a:spcPct val="100000"/>
                        </a:lnSpc>
                        <a:spcBef>
                          <a:spcPts val="0"/>
                        </a:spcBef>
                        <a:spcAft>
                          <a:spcPts val="0"/>
                        </a:spcAft>
                        <a:buClr>
                          <a:schemeClr val="dk1"/>
                        </a:buClr>
                        <a:buSzPts val="1000"/>
                        <a:buFont typeface="Noto Sans Symbols"/>
                        <a:buChar char="▪"/>
                      </a:pPr>
                      <a:r>
                        <a:rPr lang="en-US" sz="1000" u="none" strike="noStrike" cap="none"/>
                        <a:t>Procurement Plan</a:t>
                      </a:r>
                      <a:endParaRPr/>
                    </a:p>
                  </a:txBody>
                  <a:tcPr marL="91450" marR="91450" marT="45725" marB="45725">
                    <a:lnL w="12700" cap="flat" cmpd="sng">
                      <a:solidFill>
                        <a:schemeClr val="lt2"/>
                      </a:solidFill>
                      <a:prstDash val="solid"/>
                      <a:round/>
                      <a:headEnd type="none" w="sm" len="sm"/>
                      <a:tailEnd type="none" w="sm" len="sm"/>
                    </a:lnL>
                    <a:lnR w="12700" cap="flat" cmpd="sng">
                      <a:solidFill>
                        <a:schemeClr val="lt2"/>
                      </a:solidFill>
                      <a:prstDash val="solid"/>
                      <a:round/>
                      <a:headEnd type="none" w="sm" len="sm"/>
                      <a:tailEnd type="none" w="sm" len="sm"/>
                    </a:lnR>
                    <a:lnT w="12700" cap="flat" cmpd="sng">
                      <a:solidFill>
                        <a:schemeClr val="lt2"/>
                      </a:solidFill>
                      <a:prstDash val="solid"/>
                      <a:round/>
                      <a:headEnd type="none" w="sm" len="sm"/>
                      <a:tailEnd type="none" w="sm" len="sm"/>
                    </a:lnT>
                    <a:lnB w="12700" cap="flat" cmpd="sng">
                      <a:solidFill>
                        <a:schemeClr val="lt2"/>
                      </a:solidFill>
                      <a:prstDash val="solid"/>
                      <a:round/>
                      <a:headEnd type="none" w="sm" len="sm"/>
                      <a:tailEnd type="none" w="sm" len="sm"/>
                    </a:lnB>
                  </a:tcPr>
                </a:tc>
              </a:tr>
            </a:tbl>
          </a:graphicData>
        </a:graphic>
      </p:graphicFrame>
      <p:sp>
        <p:nvSpPr>
          <p:cNvPr id="198" name="Google Shape;198;p47"/>
          <p:cNvSpPr txBox="1"/>
          <p:nvPr/>
        </p:nvSpPr>
        <p:spPr>
          <a:xfrm rot="-2314511">
            <a:off x="2734841" y="4386894"/>
            <a:ext cx="3269973" cy="369332"/>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BFBFBF"/>
              </a:buClr>
              <a:buSzPts val="600"/>
              <a:buFont typeface="Arial"/>
              <a:buNone/>
            </a:pPr>
            <a:r>
              <a:rPr lang="en-US" sz="2400" b="0" i="0" u="none" strike="noStrike" cap="none">
                <a:solidFill>
                  <a:srgbClr val="BFBFBF"/>
                </a:solidFill>
                <a:latin typeface="Arial"/>
                <a:ea typeface="Arial"/>
                <a:cs typeface="Arial"/>
                <a:sym typeface="Arial"/>
              </a:rPr>
              <a:t>ILLUSTRATIVE</a:t>
            </a:r>
            <a:endParaRPr/>
          </a:p>
        </p:txBody>
      </p:sp>
      <p:sp>
        <p:nvSpPr>
          <p:cNvPr id="199" name="Google Shape;199;p47"/>
          <p:cNvSpPr txBox="1"/>
          <p:nvPr/>
        </p:nvSpPr>
        <p:spPr>
          <a:xfrm>
            <a:off x="347632" y="5866794"/>
            <a:ext cx="8899538" cy="153887"/>
          </a:xfrm>
          <a:prstGeom prst="rect">
            <a:avLst/>
          </a:prstGeom>
          <a:noFill/>
          <a:ln>
            <a:noFill/>
          </a:ln>
        </p:spPr>
        <p:txBody>
          <a:bodyPr spcFirstLastPara="1" wrap="square" lIns="0" tIns="0" rIns="0" bIns="0" anchor="t" anchorCtr="0">
            <a:noAutofit/>
          </a:bodyPr>
          <a:lstStyle/>
          <a:p>
            <a:pPr marL="0" marR="0" lvl="0" indent="-15875" algn="l" rtl="0">
              <a:lnSpc>
                <a:spcPct val="100000"/>
              </a:lnSpc>
              <a:spcBef>
                <a:spcPts val="0"/>
              </a:spcBef>
              <a:spcAft>
                <a:spcPts val="0"/>
              </a:spcAft>
              <a:buClr>
                <a:schemeClr val="dk2"/>
              </a:buClr>
              <a:buSzPts val="250"/>
              <a:buFont typeface="Arial"/>
              <a:buChar char="‏"/>
            </a:pPr>
            <a:r>
              <a:rPr lang="en-US" sz="1000" b="0" i="1" u="none" strike="noStrike" cap="none">
                <a:solidFill>
                  <a:schemeClr val="dk2"/>
                </a:solidFill>
                <a:latin typeface="Arial"/>
                <a:ea typeface="Arial"/>
                <a:cs typeface="Arial"/>
                <a:sym typeface="Arial"/>
              </a:rPr>
              <a:t>*Statuses may include: Early Planning, Requirements Defined, Request for Proposal (RFP) Released, Award Complete</a:t>
            </a:r>
            <a:endParaRPr/>
          </a:p>
        </p:txBody>
      </p:sp>
    </p:spTree>
  </p:cSld>
  <p:clrMapOvr>
    <a:masterClrMapping/>
  </p:clrMapOvr>
  <p:transition>
    <p:fade/>
  </p:transition>
</p:sld>
</file>

<file path=ppt/theme/theme1.xml><?xml version="1.0" encoding="utf-8"?>
<a:theme xmlns:a="http://schemas.openxmlformats.org/drawingml/2006/main" name="Deloitte Brand">
  <a:themeElements>
    <a:clrScheme name="US Deloitte Color">
      <a:dk1>
        <a:srgbClr val="000000"/>
      </a:dk1>
      <a:lt1>
        <a:srgbClr val="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loitte Brand">
  <a:themeElements>
    <a:clrScheme name="US Deloitte Color">
      <a:dk1>
        <a:srgbClr val="000000"/>
      </a:dk1>
      <a:lt1>
        <a:srgbClr val="FFFFFF"/>
      </a:lt1>
      <a:dk2>
        <a:srgbClr val="313131"/>
      </a:dk2>
      <a:lt2>
        <a:srgbClr val="8C8C8C"/>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1759</Words>
  <Application>Microsoft Office PowerPoint</Application>
  <PresentationFormat>On-screen Show (4:3)</PresentationFormat>
  <Paragraphs>303</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Noto Sans Symbols</vt:lpstr>
      <vt:lpstr>Arial Narrow</vt:lpstr>
      <vt:lpstr>Deloitte Brand</vt:lpstr>
      <vt:lpstr>1_Deloitte Brand</vt:lpstr>
      <vt:lpstr>   Phase 1 Tollgate Review Discussion Template</vt:lpstr>
      <vt:lpstr>Questions to be Answered</vt:lpstr>
      <vt:lpstr>Instructions for Completing This Template </vt:lpstr>
      <vt:lpstr>Documentation Required for Phase 1 Tollgate Review </vt:lpstr>
      <vt:lpstr>M3 Risk Assessment Tool</vt:lpstr>
      <vt:lpstr>Initial Master Schedule Overview</vt:lpstr>
      <vt:lpstr>Life Cycle Cost Estimate</vt:lpstr>
      <vt:lpstr>Human Resources/Staffing Plan Overview</vt:lpstr>
      <vt:lpstr>Procurement Approach</vt:lpstr>
      <vt:lpstr>Independent Verification and Validation Plan</vt:lpstr>
      <vt:lpstr>Program Governance Model</vt:lpstr>
      <vt:lpstr>Scope of Services Overview</vt:lpstr>
      <vt:lpstr>Change Management and Communications Approach</vt:lpstr>
      <vt:lpstr>Data Management/Data Quality Approach</vt:lpstr>
      <vt:lpstr>Baseline and Target Performance Success Metrics</vt:lpstr>
      <vt:lpstr>Top Risks</vt:lpstr>
      <vt:lpstr>Next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1 Tollgate Review Discussion Template</dc:title>
  <dc:creator>ElaineCRieman</dc:creator>
  <cp:lastModifiedBy>MichelleRAnderson</cp:lastModifiedBy>
  <cp:revision>3</cp:revision>
  <dcterms:modified xsi:type="dcterms:W3CDTF">2018-08-30T18:37:31Z</dcterms:modified>
</cp:coreProperties>
</file>